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1"/>
  </p:sldMasterIdLst>
  <p:notesMasterIdLst>
    <p:notesMasterId r:id="rId10"/>
  </p:notesMasterIdLst>
  <p:sldIdLst>
    <p:sldId id="256" r:id="rId2"/>
    <p:sldId id="263" r:id="rId3"/>
    <p:sldId id="264" r:id="rId4"/>
    <p:sldId id="262" r:id="rId5"/>
    <p:sldId id="272" r:id="rId6"/>
    <p:sldId id="265" r:id="rId7"/>
    <p:sldId id="271" r:id="rId8"/>
    <p:sldId id="25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A3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504" autoAdjust="0"/>
    <p:restoredTop sz="93410" autoAdjust="0"/>
  </p:normalViewPr>
  <p:slideViewPr>
    <p:cSldViewPr snapToGrid="0" snapToObjects="1">
      <p:cViewPr varScale="1">
        <p:scale>
          <a:sx n="82" d="100"/>
          <a:sy n="82" d="100"/>
        </p:scale>
        <p:origin x="283"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4.png"/><Relationship Id="rId6" Type="http://schemas.openxmlformats.org/officeDocument/2006/relationships/image" Target="../media/image8.svg"/><Relationship Id="rId5" Type="http://schemas.openxmlformats.org/officeDocument/2006/relationships/image" Target="../media/image6.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svg"/><Relationship Id="rId1" Type="http://schemas.openxmlformats.org/officeDocument/2006/relationships/image" Target="../media/image7.png"/><Relationship Id="rId6" Type="http://schemas.openxmlformats.org/officeDocument/2006/relationships/image" Target="../media/image14.svg"/><Relationship Id="rId5" Type="http://schemas.openxmlformats.org/officeDocument/2006/relationships/image" Target="../media/image9.png"/><Relationship Id="rId4" Type="http://schemas.openxmlformats.org/officeDocument/2006/relationships/image" Target="../media/image12.svg"/></Relationships>
</file>

<file path=ppt/diagrams/_rels/data4.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3.png"/><Relationship Id="rId12" Type="http://schemas.openxmlformats.org/officeDocument/2006/relationships/image" Target="../media/image26.svg"/><Relationship Id="rId2" Type="http://schemas.openxmlformats.org/officeDocument/2006/relationships/image" Target="../media/image16.svg"/><Relationship Id="rId16" Type="http://schemas.openxmlformats.org/officeDocument/2006/relationships/image" Target="../media/image30.svg"/><Relationship Id="rId1" Type="http://schemas.openxmlformats.org/officeDocument/2006/relationships/image" Target="../media/image10.png"/><Relationship Id="rId6" Type="http://schemas.openxmlformats.org/officeDocument/2006/relationships/image" Target="../media/image20.svg"/><Relationship Id="rId11" Type="http://schemas.openxmlformats.org/officeDocument/2006/relationships/image" Target="../media/image15.png"/><Relationship Id="rId5" Type="http://schemas.openxmlformats.org/officeDocument/2006/relationships/image" Target="../media/image12.png"/><Relationship Id="rId15" Type="http://schemas.openxmlformats.org/officeDocument/2006/relationships/image" Target="../media/image17.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14.png"/><Relationship Id="rId14" Type="http://schemas.openxmlformats.org/officeDocument/2006/relationships/image" Target="../media/image28.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4.png"/><Relationship Id="rId6" Type="http://schemas.openxmlformats.org/officeDocument/2006/relationships/image" Target="../media/image8.svg"/><Relationship Id="rId5" Type="http://schemas.openxmlformats.org/officeDocument/2006/relationships/image" Target="../media/image6.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svg"/><Relationship Id="rId1" Type="http://schemas.openxmlformats.org/officeDocument/2006/relationships/image" Target="../media/image7.png"/><Relationship Id="rId6" Type="http://schemas.openxmlformats.org/officeDocument/2006/relationships/image" Target="../media/image14.svg"/><Relationship Id="rId5" Type="http://schemas.openxmlformats.org/officeDocument/2006/relationships/image" Target="../media/image9.png"/><Relationship Id="rId4" Type="http://schemas.openxmlformats.org/officeDocument/2006/relationships/image" Target="../media/image12.svg"/></Relationships>
</file>

<file path=ppt/diagrams/_rels/drawing4.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3.png"/><Relationship Id="rId12" Type="http://schemas.openxmlformats.org/officeDocument/2006/relationships/image" Target="../media/image26.svg"/><Relationship Id="rId2" Type="http://schemas.openxmlformats.org/officeDocument/2006/relationships/image" Target="../media/image16.svg"/><Relationship Id="rId16" Type="http://schemas.openxmlformats.org/officeDocument/2006/relationships/image" Target="../media/image30.svg"/><Relationship Id="rId1" Type="http://schemas.openxmlformats.org/officeDocument/2006/relationships/image" Target="../media/image10.png"/><Relationship Id="rId6" Type="http://schemas.openxmlformats.org/officeDocument/2006/relationships/image" Target="../media/image20.svg"/><Relationship Id="rId11" Type="http://schemas.openxmlformats.org/officeDocument/2006/relationships/image" Target="../media/image15.png"/><Relationship Id="rId5" Type="http://schemas.openxmlformats.org/officeDocument/2006/relationships/image" Target="../media/image12.png"/><Relationship Id="rId15" Type="http://schemas.openxmlformats.org/officeDocument/2006/relationships/image" Target="../media/image17.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14.png"/><Relationship Id="rId14" Type="http://schemas.openxmlformats.org/officeDocument/2006/relationships/image" Target="../media/image2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C85C05-1395-48D3-B905-E01162148518}"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tr-TR"/>
        </a:p>
      </dgm:t>
    </dgm:pt>
    <dgm:pt modelId="{301F8CCF-4F80-4E4A-BE38-39EEDC6F2AF0}">
      <dgm:prSet phldrT="[Metin]"/>
      <dgm:spPr/>
      <dgm:t>
        <a:bodyPr/>
        <a:lstStyle/>
        <a:p>
          <a:pPr>
            <a:buFont typeface="Arial" panose="020B0604020202020204" pitchFamily="34" charset="0"/>
            <a:buChar char="•"/>
          </a:pPr>
          <a:r>
            <a:rPr lang="en-US" cap="none" dirty="0">
              <a:solidFill>
                <a:schemeClr val="accent3">
                  <a:lumMod val="20000"/>
                  <a:lumOff val="80000"/>
                </a:schemeClr>
              </a:solidFill>
              <a:latin typeface="Times" pitchFamily="2" charset="0"/>
            </a:rPr>
            <a:t>The Faculty of </a:t>
          </a:r>
          <a:r>
            <a:rPr lang="tr-TR" cap="none" dirty="0" err="1">
              <a:solidFill>
                <a:schemeClr val="accent3">
                  <a:lumMod val="20000"/>
                  <a:lumOff val="80000"/>
                </a:schemeClr>
              </a:solidFill>
              <a:latin typeface="Times" pitchFamily="2" charset="0"/>
            </a:rPr>
            <a:t>Homeland</a:t>
          </a:r>
          <a:r>
            <a:rPr lang="en-US" cap="none" dirty="0">
              <a:solidFill>
                <a:schemeClr val="accent3">
                  <a:lumMod val="20000"/>
                  <a:lumOff val="80000"/>
                </a:schemeClr>
              </a:solidFill>
              <a:latin typeface="Times" pitchFamily="2" charset="0"/>
            </a:rPr>
            <a:t> Security </a:t>
          </a:r>
          <a:r>
            <a:rPr lang="tr-TR" cap="none" dirty="0" err="1">
              <a:solidFill>
                <a:schemeClr val="accent3">
                  <a:lumMod val="20000"/>
                  <a:lumOff val="80000"/>
                </a:schemeClr>
              </a:solidFill>
              <a:latin typeface="Times" pitchFamily="2" charset="0"/>
            </a:rPr>
            <a:t>wa</a:t>
          </a:r>
          <a:r>
            <a:rPr lang="en-US" cap="none" dirty="0">
              <a:solidFill>
                <a:schemeClr val="accent3">
                  <a:lumMod val="20000"/>
                  <a:lumOff val="80000"/>
                </a:schemeClr>
              </a:solidFill>
              <a:latin typeface="Times" pitchFamily="2" charset="0"/>
            </a:rPr>
            <a:t>s founded under the Turkish National Police Academy, according to </a:t>
          </a:r>
          <a:r>
            <a:rPr lang="tr-TR" cap="none" dirty="0" err="1">
              <a:solidFill>
                <a:schemeClr val="accent3">
                  <a:lumMod val="20000"/>
                  <a:lumOff val="80000"/>
                </a:schemeClr>
              </a:solidFill>
              <a:latin typeface="Times" pitchFamily="2" charset="0"/>
            </a:rPr>
            <a:t>the</a:t>
          </a:r>
          <a:r>
            <a:rPr lang="tr-TR" cap="none" dirty="0">
              <a:solidFill>
                <a:schemeClr val="accent3">
                  <a:lumMod val="20000"/>
                  <a:lumOff val="80000"/>
                </a:schemeClr>
              </a:solidFill>
              <a:latin typeface="Times" pitchFamily="2" charset="0"/>
            </a:rPr>
            <a:t> </a:t>
          </a:r>
          <a:r>
            <a:rPr lang="tr-TR" cap="none" dirty="0" err="1">
              <a:solidFill>
                <a:schemeClr val="accent3">
                  <a:lumMod val="20000"/>
                  <a:lumOff val="80000"/>
                </a:schemeClr>
              </a:solidFill>
              <a:latin typeface="Times" pitchFamily="2" charset="0"/>
            </a:rPr>
            <a:t>law</a:t>
          </a:r>
          <a:r>
            <a:rPr lang="tr-TR" cap="none" dirty="0">
              <a:solidFill>
                <a:schemeClr val="accent3">
                  <a:lumMod val="20000"/>
                  <a:lumOff val="80000"/>
                </a:schemeClr>
              </a:solidFill>
              <a:latin typeface="Times" pitchFamily="2" charset="0"/>
            </a:rPr>
            <a:t>/7422 </a:t>
          </a:r>
          <a:r>
            <a:rPr lang="en-US" cap="none" dirty="0">
              <a:solidFill>
                <a:schemeClr val="accent3">
                  <a:lumMod val="20000"/>
                  <a:lumOff val="80000"/>
                </a:schemeClr>
              </a:solidFill>
              <a:latin typeface="Times" pitchFamily="2" charset="0"/>
            </a:rPr>
            <a:t>published in the Official Gazette on November 30, 2022.</a:t>
          </a:r>
          <a:endParaRPr lang="tr-TR" dirty="0"/>
        </a:p>
      </dgm:t>
    </dgm:pt>
    <dgm:pt modelId="{2824D035-29A9-4C38-A9C9-44F893E9BE63}" type="parTrans" cxnId="{35B4BBD3-8EC0-41EA-A826-BC4D54EB125A}">
      <dgm:prSet/>
      <dgm:spPr/>
      <dgm:t>
        <a:bodyPr/>
        <a:lstStyle/>
        <a:p>
          <a:endParaRPr lang="tr-TR"/>
        </a:p>
      </dgm:t>
    </dgm:pt>
    <dgm:pt modelId="{4A35C645-7768-4125-B83E-862F0BBDE67A}" type="sibTrans" cxnId="{35B4BBD3-8EC0-41EA-A826-BC4D54EB125A}">
      <dgm:prSet/>
      <dgm:spPr/>
      <dgm:t>
        <a:bodyPr/>
        <a:lstStyle/>
        <a:p>
          <a:endParaRPr lang="tr-TR"/>
        </a:p>
      </dgm:t>
    </dgm:pt>
    <dgm:pt modelId="{7D917588-7521-4EDE-B237-AFB7207A9D8E}">
      <dgm:prSet phldrT="[Metin]"/>
      <dgm:spPr/>
      <dgm:t>
        <a:bodyPr/>
        <a:lstStyle/>
        <a:p>
          <a:pPr>
            <a:buFont typeface="Arial" panose="020B0604020202020204" pitchFamily="34" charset="0"/>
            <a:buChar char="•"/>
          </a:pPr>
          <a:r>
            <a:rPr lang="tr-TR" cap="none" dirty="0">
              <a:solidFill>
                <a:schemeClr val="accent3">
                  <a:lumMod val="20000"/>
                  <a:lumOff val="80000"/>
                </a:schemeClr>
              </a:solidFill>
              <a:latin typeface="Times" pitchFamily="2" charset="0"/>
            </a:rPr>
            <a:t>B</a:t>
          </a:r>
          <a:r>
            <a:rPr lang="en-US" cap="none" dirty="0" err="1">
              <a:solidFill>
                <a:schemeClr val="accent3">
                  <a:lumMod val="20000"/>
                  <a:lumOff val="80000"/>
                </a:schemeClr>
              </a:solidFill>
              <a:latin typeface="Times" pitchFamily="2" charset="0"/>
            </a:rPr>
            <a:t>egan</a:t>
          </a:r>
          <a:r>
            <a:rPr lang="en-US" cap="none" dirty="0">
              <a:solidFill>
                <a:schemeClr val="accent3">
                  <a:lumMod val="20000"/>
                  <a:lumOff val="80000"/>
                </a:schemeClr>
              </a:solidFill>
              <a:latin typeface="Times" pitchFamily="2" charset="0"/>
            </a:rPr>
            <a:t> </a:t>
          </a:r>
          <a:r>
            <a:rPr lang="tr-TR" cap="none" dirty="0" err="1">
              <a:solidFill>
                <a:schemeClr val="accent3">
                  <a:lumMod val="20000"/>
                  <a:lumOff val="80000"/>
                </a:schemeClr>
              </a:solidFill>
              <a:latin typeface="Times" pitchFamily="2" charset="0"/>
            </a:rPr>
            <a:t>its</a:t>
          </a:r>
          <a:r>
            <a:rPr lang="tr-TR" cap="none" dirty="0">
              <a:solidFill>
                <a:schemeClr val="accent3">
                  <a:lumMod val="20000"/>
                  <a:lumOff val="80000"/>
                </a:schemeClr>
              </a:solidFill>
              <a:latin typeface="Times" pitchFamily="2" charset="0"/>
            </a:rPr>
            <a:t> </a:t>
          </a:r>
          <a:r>
            <a:rPr lang="tr-TR" cap="none" dirty="0" err="1">
              <a:solidFill>
                <a:schemeClr val="accent3">
                  <a:lumMod val="20000"/>
                  <a:lumOff val="80000"/>
                </a:schemeClr>
              </a:solidFill>
              <a:latin typeface="Times" pitchFamily="2" charset="0"/>
            </a:rPr>
            <a:t>activitie</a:t>
          </a:r>
          <a:r>
            <a:rPr lang="en-US" cap="none" dirty="0">
              <a:solidFill>
                <a:schemeClr val="accent3">
                  <a:lumMod val="20000"/>
                  <a:lumOff val="80000"/>
                </a:schemeClr>
              </a:solidFill>
              <a:latin typeface="Times" pitchFamily="2" charset="0"/>
            </a:rPr>
            <a:t>s at the </a:t>
          </a:r>
          <a:r>
            <a:rPr lang="en-US" cap="none" dirty="0" err="1">
              <a:solidFill>
                <a:schemeClr val="accent3">
                  <a:lumMod val="20000"/>
                  <a:lumOff val="80000"/>
                </a:schemeClr>
              </a:solidFill>
              <a:latin typeface="Times" pitchFamily="2" charset="0"/>
            </a:rPr>
            <a:t>Gölbaşı</a:t>
          </a:r>
          <a:r>
            <a:rPr lang="en-US" cap="none" dirty="0">
              <a:solidFill>
                <a:schemeClr val="accent3">
                  <a:lumMod val="20000"/>
                  <a:lumOff val="80000"/>
                </a:schemeClr>
              </a:solidFill>
              <a:latin typeface="Times" pitchFamily="2" charset="0"/>
            </a:rPr>
            <a:t> Campus</a:t>
          </a:r>
          <a:r>
            <a:rPr lang="tr-TR" cap="none" dirty="0">
              <a:solidFill>
                <a:schemeClr val="accent3">
                  <a:lumMod val="20000"/>
                  <a:lumOff val="80000"/>
                </a:schemeClr>
              </a:solidFill>
              <a:latin typeface="Times" pitchFamily="2" charset="0"/>
            </a:rPr>
            <a:t> (</a:t>
          </a:r>
          <a:r>
            <a:rPr lang="en-US" cap="none" dirty="0">
              <a:solidFill>
                <a:schemeClr val="accent3">
                  <a:lumMod val="20000"/>
                  <a:lumOff val="80000"/>
                </a:schemeClr>
              </a:solidFill>
              <a:latin typeface="Times" pitchFamily="2" charset="0"/>
            </a:rPr>
            <a:t>March 2023.</a:t>
          </a:r>
          <a:r>
            <a:rPr lang="tr-TR" cap="none" dirty="0">
              <a:solidFill>
                <a:schemeClr val="accent3">
                  <a:lumMod val="20000"/>
                  <a:lumOff val="80000"/>
                </a:schemeClr>
              </a:solidFill>
              <a:latin typeface="Times" pitchFamily="2" charset="0"/>
            </a:rPr>
            <a:t>)</a:t>
          </a:r>
          <a:endParaRPr lang="tr-TR" dirty="0"/>
        </a:p>
      </dgm:t>
    </dgm:pt>
    <dgm:pt modelId="{C3D1E51D-7478-40C0-A194-42A1CC7A93BD}" type="parTrans" cxnId="{FA079C40-6985-4753-BC6C-81E1109223B9}">
      <dgm:prSet/>
      <dgm:spPr/>
      <dgm:t>
        <a:bodyPr/>
        <a:lstStyle/>
        <a:p>
          <a:endParaRPr lang="tr-TR"/>
        </a:p>
      </dgm:t>
    </dgm:pt>
    <dgm:pt modelId="{A037FC10-4223-453A-98E5-68459DCE3940}" type="sibTrans" cxnId="{FA079C40-6985-4753-BC6C-81E1109223B9}">
      <dgm:prSet/>
      <dgm:spPr/>
      <dgm:t>
        <a:bodyPr/>
        <a:lstStyle/>
        <a:p>
          <a:endParaRPr lang="tr-TR"/>
        </a:p>
      </dgm:t>
    </dgm:pt>
    <dgm:pt modelId="{7EF63DAB-640A-47E0-BA62-B17E78E90E98}">
      <dgm:prSet phldrT="[Metin]"/>
      <dgm:spPr/>
      <dgm:t>
        <a:bodyPr/>
        <a:lstStyle/>
        <a:p>
          <a:pPr>
            <a:buFont typeface="Arial" panose="020B0604020202020204" pitchFamily="34" charset="0"/>
            <a:buChar char="•"/>
          </a:pPr>
          <a:r>
            <a:rPr lang="en-US" dirty="0"/>
            <a:t>The faculty's main aim is to educate and train police chiefs who will start their duties in the national police force with the rank of deputy inspectors</a:t>
          </a:r>
          <a:endParaRPr lang="tr-TR" dirty="0"/>
        </a:p>
      </dgm:t>
    </dgm:pt>
    <dgm:pt modelId="{212B61D8-055A-49DF-B65F-8A253330461C}" type="parTrans" cxnId="{86B8FF9B-C0EA-48E6-93DE-075DD71770B3}">
      <dgm:prSet/>
      <dgm:spPr/>
      <dgm:t>
        <a:bodyPr/>
        <a:lstStyle/>
        <a:p>
          <a:endParaRPr lang="tr-TR"/>
        </a:p>
      </dgm:t>
    </dgm:pt>
    <dgm:pt modelId="{B2BB0EB4-9AFE-4E7D-9BF6-F24BD424110E}" type="sibTrans" cxnId="{86B8FF9B-C0EA-48E6-93DE-075DD71770B3}">
      <dgm:prSet/>
      <dgm:spPr/>
      <dgm:t>
        <a:bodyPr/>
        <a:lstStyle/>
        <a:p>
          <a:endParaRPr lang="tr-TR"/>
        </a:p>
      </dgm:t>
    </dgm:pt>
    <dgm:pt modelId="{264DE951-9479-4AD0-9C48-1F66F1B1FF6A}" type="pres">
      <dgm:prSet presAssocID="{59C85C05-1395-48D3-B905-E01162148518}" presName="outerComposite" presStyleCnt="0">
        <dgm:presLayoutVars>
          <dgm:chMax val="5"/>
          <dgm:dir/>
          <dgm:resizeHandles val="exact"/>
        </dgm:presLayoutVars>
      </dgm:prSet>
      <dgm:spPr/>
      <dgm:t>
        <a:bodyPr/>
        <a:lstStyle/>
        <a:p>
          <a:endParaRPr lang="tr-TR"/>
        </a:p>
      </dgm:t>
    </dgm:pt>
    <dgm:pt modelId="{EDED1466-24EE-41D7-81B1-01F5E907C30D}" type="pres">
      <dgm:prSet presAssocID="{59C85C05-1395-48D3-B905-E01162148518}" presName="dummyMaxCanvas" presStyleCnt="0">
        <dgm:presLayoutVars/>
      </dgm:prSet>
      <dgm:spPr/>
    </dgm:pt>
    <dgm:pt modelId="{90FF0299-361C-43DD-97F7-10BC0AB0E1A4}" type="pres">
      <dgm:prSet presAssocID="{59C85C05-1395-48D3-B905-E01162148518}" presName="ThreeNodes_1" presStyleLbl="node1" presStyleIdx="0" presStyleCnt="3">
        <dgm:presLayoutVars>
          <dgm:bulletEnabled val="1"/>
        </dgm:presLayoutVars>
      </dgm:prSet>
      <dgm:spPr/>
      <dgm:t>
        <a:bodyPr/>
        <a:lstStyle/>
        <a:p>
          <a:endParaRPr lang="tr-TR"/>
        </a:p>
      </dgm:t>
    </dgm:pt>
    <dgm:pt modelId="{030F545E-BE4A-45B6-B58C-77EE312AB003}" type="pres">
      <dgm:prSet presAssocID="{59C85C05-1395-48D3-B905-E01162148518}" presName="ThreeNodes_2" presStyleLbl="node1" presStyleIdx="1" presStyleCnt="3">
        <dgm:presLayoutVars>
          <dgm:bulletEnabled val="1"/>
        </dgm:presLayoutVars>
      </dgm:prSet>
      <dgm:spPr/>
      <dgm:t>
        <a:bodyPr/>
        <a:lstStyle/>
        <a:p>
          <a:endParaRPr lang="tr-TR"/>
        </a:p>
      </dgm:t>
    </dgm:pt>
    <dgm:pt modelId="{5AE36DD1-7A8C-4A27-99F8-8F59A2927A0F}" type="pres">
      <dgm:prSet presAssocID="{59C85C05-1395-48D3-B905-E01162148518}" presName="ThreeNodes_3" presStyleLbl="node1" presStyleIdx="2" presStyleCnt="3">
        <dgm:presLayoutVars>
          <dgm:bulletEnabled val="1"/>
        </dgm:presLayoutVars>
      </dgm:prSet>
      <dgm:spPr/>
      <dgm:t>
        <a:bodyPr/>
        <a:lstStyle/>
        <a:p>
          <a:endParaRPr lang="tr-TR"/>
        </a:p>
      </dgm:t>
    </dgm:pt>
    <dgm:pt modelId="{16BDB794-314B-492E-B066-3EC36D55A5A1}" type="pres">
      <dgm:prSet presAssocID="{59C85C05-1395-48D3-B905-E01162148518}" presName="ThreeConn_1-2" presStyleLbl="fgAccFollowNode1" presStyleIdx="0" presStyleCnt="2">
        <dgm:presLayoutVars>
          <dgm:bulletEnabled val="1"/>
        </dgm:presLayoutVars>
      </dgm:prSet>
      <dgm:spPr/>
      <dgm:t>
        <a:bodyPr/>
        <a:lstStyle/>
        <a:p>
          <a:endParaRPr lang="tr-TR"/>
        </a:p>
      </dgm:t>
    </dgm:pt>
    <dgm:pt modelId="{51B5E586-ED40-48CC-8FE3-BCB875B2C819}" type="pres">
      <dgm:prSet presAssocID="{59C85C05-1395-48D3-B905-E01162148518}" presName="ThreeConn_2-3" presStyleLbl="fgAccFollowNode1" presStyleIdx="1" presStyleCnt="2" custLinFactNeighborX="6183" custLinFactNeighborY="-4122">
        <dgm:presLayoutVars>
          <dgm:bulletEnabled val="1"/>
        </dgm:presLayoutVars>
      </dgm:prSet>
      <dgm:spPr/>
      <dgm:t>
        <a:bodyPr/>
        <a:lstStyle/>
        <a:p>
          <a:endParaRPr lang="tr-TR"/>
        </a:p>
      </dgm:t>
    </dgm:pt>
    <dgm:pt modelId="{FD0E2243-6D1F-4BFF-B31D-D8F72DBE0AED}" type="pres">
      <dgm:prSet presAssocID="{59C85C05-1395-48D3-B905-E01162148518}" presName="ThreeNodes_1_text" presStyleLbl="node1" presStyleIdx="2" presStyleCnt="3">
        <dgm:presLayoutVars>
          <dgm:bulletEnabled val="1"/>
        </dgm:presLayoutVars>
      </dgm:prSet>
      <dgm:spPr/>
      <dgm:t>
        <a:bodyPr/>
        <a:lstStyle/>
        <a:p>
          <a:endParaRPr lang="tr-TR"/>
        </a:p>
      </dgm:t>
    </dgm:pt>
    <dgm:pt modelId="{F2C439FF-A786-47F8-BBF2-C8C2C5249DEE}" type="pres">
      <dgm:prSet presAssocID="{59C85C05-1395-48D3-B905-E01162148518}" presName="ThreeNodes_2_text" presStyleLbl="node1" presStyleIdx="2" presStyleCnt="3">
        <dgm:presLayoutVars>
          <dgm:bulletEnabled val="1"/>
        </dgm:presLayoutVars>
      </dgm:prSet>
      <dgm:spPr/>
      <dgm:t>
        <a:bodyPr/>
        <a:lstStyle/>
        <a:p>
          <a:endParaRPr lang="tr-TR"/>
        </a:p>
      </dgm:t>
    </dgm:pt>
    <dgm:pt modelId="{87475128-89F0-4557-9015-220DCC501650}" type="pres">
      <dgm:prSet presAssocID="{59C85C05-1395-48D3-B905-E01162148518}" presName="ThreeNodes_3_text" presStyleLbl="node1" presStyleIdx="2" presStyleCnt="3">
        <dgm:presLayoutVars>
          <dgm:bulletEnabled val="1"/>
        </dgm:presLayoutVars>
      </dgm:prSet>
      <dgm:spPr/>
      <dgm:t>
        <a:bodyPr/>
        <a:lstStyle/>
        <a:p>
          <a:endParaRPr lang="tr-TR"/>
        </a:p>
      </dgm:t>
    </dgm:pt>
  </dgm:ptLst>
  <dgm:cxnLst>
    <dgm:cxn modelId="{0071B845-B94F-49E1-9380-8980D064EE02}" type="presOf" srcId="{7EF63DAB-640A-47E0-BA62-B17E78E90E98}" destId="{87475128-89F0-4557-9015-220DCC501650}" srcOrd="1" destOrd="0" presId="urn:microsoft.com/office/officeart/2005/8/layout/vProcess5"/>
    <dgm:cxn modelId="{CFEECEA7-012C-4DFC-9AAB-41248176879C}" type="presOf" srcId="{59C85C05-1395-48D3-B905-E01162148518}" destId="{264DE951-9479-4AD0-9C48-1F66F1B1FF6A}" srcOrd="0" destOrd="0" presId="urn:microsoft.com/office/officeart/2005/8/layout/vProcess5"/>
    <dgm:cxn modelId="{1AC2D1EE-FD8C-46DF-9C29-1F9B9D1184A9}" type="presOf" srcId="{301F8CCF-4F80-4E4A-BE38-39EEDC6F2AF0}" destId="{FD0E2243-6D1F-4BFF-B31D-D8F72DBE0AED}" srcOrd="1" destOrd="0" presId="urn:microsoft.com/office/officeart/2005/8/layout/vProcess5"/>
    <dgm:cxn modelId="{86B8FF9B-C0EA-48E6-93DE-075DD71770B3}" srcId="{59C85C05-1395-48D3-B905-E01162148518}" destId="{7EF63DAB-640A-47E0-BA62-B17E78E90E98}" srcOrd="2" destOrd="0" parTransId="{212B61D8-055A-49DF-B65F-8A253330461C}" sibTransId="{B2BB0EB4-9AFE-4E7D-9BF6-F24BD424110E}"/>
    <dgm:cxn modelId="{67153D52-708E-4D6E-8B7F-829F1EA7F377}" type="presOf" srcId="{7D917588-7521-4EDE-B237-AFB7207A9D8E}" destId="{030F545E-BE4A-45B6-B58C-77EE312AB003}" srcOrd="0" destOrd="0" presId="urn:microsoft.com/office/officeart/2005/8/layout/vProcess5"/>
    <dgm:cxn modelId="{C0158E46-97C7-4EBC-80FE-D7B5253172ED}" type="presOf" srcId="{7D917588-7521-4EDE-B237-AFB7207A9D8E}" destId="{F2C439FF-A786-47F8-BBF2-C8C2C5249DEE}" srcOrd="1" destOrd="0" presId="urn:microsoft.com/office/officeart/2005/8/layout/vProcess5"/>
    <dgm:cxn modelId="{4F9C8995-2D88-4D92-A167-FC5A67AB0523}" type="presOf" srcId="{A037FC10-4223-453A-98E5-68459DCE3940}" destId="{51B5E586-ED40-48CC-8FE3-BCB875B2C819}" srcOrd="0" destOrd="0" presId="urn:microsoft.com/office/officeart/2005/8/layout/vProcess5"/>
    <dgm:cxn modelId="{FA079C40-6985-4753-BC6C-81E1109223B9}" srcId="{59C85C05-1395-48D3-B905-E01162148518}" destId="{7D917588-7521-4EDE-B237-AFB7207A9D8E}" srcOrd="1" destOrd="0" parTransId="{C3D1E51D-7478-40C0-A194-42A1CC7A93BD}" sibTransId="{A037FC10-4223-453A-98E5-68459DCE3940}"/>
    <dgm:cxn modelId="{35B4BBD3-8EC0-41EA-A826-BC4D54EB125A}" srcId="{59C85C05-1395-48D3-B905-E01162148518}" destId="{301F8CCF-4F80-4E4A-BE38-39EEDC6F2AF0}" srcOrd="0" destOrd="0" parTransId="{2824D035-29A9-4C38-A9C9-44F893E9BE63}" sibTransId="{4A35C645-7768-4125-B83E-862F0BBDE67A}"/>
    <dgm:cxn modelId="{7E6F1244-216C-41CB-B380-04B9A029A698}" type="presOf" srcId="{7EF63DAB-640A-47E0-BA62-B17E78E90E98}" destId="{5AE36DD1-7A8C-4A27-99F8-8F59A2927A0F}" srcOrd="0" destOrd="0" presId="urn:microsoft.com/office/officeart/2005/8/layout/vProcess5"/>
    <dgm:cxn modelId="{97A04ADA-FB7E-49A6-8462-DB4A7BF0B87C}" type="presOf" srcId="{301F8CCF-4F80-4E4A-BE38-39EEDC6F2AF0}" destId="{90FF0299-361C-43DD-97F7-10BC0AB0E1A4}" srcOrd="0" destOrd="0" presId="urn:microsoft.com/office/officeart/2005/8/layout/vProcess5"/>
    <dgm:cxn modelId="{3C8099DA-379F-4412-A5BF-1F5848A540F4}" type="presOf" srcId="{4A35C645-7768-4125-B83E-862F0BBDE67A}" destId="{16BDB794-314B-492E-B066-3EC36D55A5A1}" srcOrd="0" destOrd="0" presId="urn:microsoft.com/office/officeart/2005/8/layout/vProcess5"/>
    <dgm:cxn modelId="{142A508C-E663-498A-91F3-97DA4C0C1E0B}" type="presParOf" srcId="{264DE951-9479-4AD0-9C48-1F66F1B1FF6A}" destId="{EDED1466-24EE-41D7-81B1-01F5E907C30D}" srcOrd="0" destOrd="0" presId="urn:microsoft.com/office/officeart/2005/8/layout/vProcess5"/>
    <dgm:cxn modelId="{2368F76F-1B6C-4EAE-82BA-A8A36481C6F5}" type="presParOf" srcId="{264DE951-9479-4AD0-9C48-1F66F1B1FF6A}" destId="{90FF0299-361C-43DD-97F7-10BC0AB0E1A4}" srcOrd="1" destOrd="0" presId="urn:microsoft.com/office/officeart/2005/8/layout/vProcess5"/>
    <dgm:cxn modelId="{FEDCCF99-A0E0-4397-9DE4-6D696DA66B63}" type="presParOf" srcId="{264DE951-9479-4AD0-9C48-1F66F1B1FF6A}" destId="{030F545E-BE4A-45B6-B58C-77EE312AB003}" srcOrd="2" destOrd="0" presId="urn:microsoft.com/office/officeart/2005/8/layout/vProcess5"/>
    <dgm:cxn modelId="{BF79AC59-44E8-4748-A4FD-798EB7BC534D}" type="presParOf" srcId="{264DE951-9479-4AD0-9C48-1F66F1B1FF6A}" destId="{5AE36DD1-7A8C-4A27-99F8-8F59A2927A0F}" srcOrd="3" destOrd="0" presId="urn:microsoft.com/office/officeart/2005/8/layout/vProcess5"/>
    <dgm:cxn modelId="{B4F6EE6F-C0ED-4AEE-B378-25649805C763}" type="presParOf" srcId="{264DE951-9479-4AD0-9C48-1F66F1B1FF6A}" destId="{16BDB794-314B-492E-B066-3EC36D55A5A1}" srcOrd="4" destOrd="0" presId="urn:microsoft.com/office/officeart/2005/8/layout/vProcess5"/>
    <dgm:cxn modelId="{A4F6AF85-B54C-428D-AC22-340D18219193}" type="presParOf" srcId="{264DE951-9479-4AD0-9C48-1F66F1B1FF6A}" destId="{51B5E586-ED40-48CC-8FE3-BCB875B2C819}" srcOrd="5" destOrd="0" presId="urn:microsoft.com/office/officeart/2005/8/layout/vProcess5"/>
    <dgm:cxn modelId="{631BA839-86C5-45C8-A400-E0AAC758DB6A}" type="presParOf" srcId="{264DE951-9479-4AD0-9C48-1F66F1B1FF6A}" destId="{FD0E2243-6D1F-4BFF-B31D-D8F72DBE0AED}" srcOrd="6" destOrd="0" presId="urn:microsoft.com/office/officeart/2005/8/layout/vProcess5"/>
    <dgm:cxn modelId="{BFB5826B-F2E0-4BE2-8ED2-C438F4568E12}" type="presParOf" srcId="{264DE951-9479-4AD0-9C48-1F66F1B1FF6A}" destId="{F2C439FF-A786-47F8-BBF2-C8C2C5249DEE}" srcOrd="7" destOrd="0" presId="urn:microsoft.com/office/officeart/2005/8/layout/vProcess5"/>
    <dgm:cxn modelId="{F19F7121-8C58-4DF1-B8B3-C3B3BDF8100D}" type="presParOf" srcId="{264DE951-9479-4AD0-9C48-1F66F1B1FF6A}" destId="{87475128-89F0-4557-9015-220DCC501650}"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F3879D-889D-49B8-991A-79097BFEBC7F}" type="doc">
      <dgm:prSet loTypeId="urn:microsoft.com/office/officeart/2018/2/layout/IconVerticalSolidList" loCatId="icon" qsTypeId="urn:microsoft.com/office/officeart/2005/8/quickstyle/simple5" qsCatId="simple" csTypeId="urn:microsoft.com/office/officeart/2005/8/colors/accent1_2" csCatId="accent1" phldr="1"/>
      <dgm:spPr/>
      <dgm:t>
        <a:bodyPr/>
        <a:lstStyle/>
        <a:p>
          <a:endParaRPr lang="tr-TR"/>
        </a:p>
      </dgm:t>
    </dgm:pt>
    <dgm:pt modelId="{CC533536-B12F-4C8F-B134-D453CED1D140}">
      <dgm:prSet phldrT="[Metin]"/>
      <dgm:spPr/>
      <dgm:t>
        <a:bodyPr/>
        <a:lstStyle/>
        <a:p>
          <a:pPr>
            <a:lnSpc>
              <a:spcPct val="100000"/>
            </a:lnSpc>
          </a:pPr>
          <a:r>
            <a:rPr lang="tr-TR"/>
            <a:t>Enhancing Expertise of Law Enforcement Personnel</a:t>
          </a:r>
        </a:p>
      </dgm:t>
    </dgm:pt>
    <dgm:pt modelId="{6A10B320-1862-44C9-82C5-264AC5A41C00}" type="parTrans" cxnId="{7EBF4154-7E8D-4767-8259-29517016099A}">
      <dgm:prSet/>
      <dgm:spPr/>
      <dgm:t>
        <a:bodyPr/>
        <a:lstStyle/>
        <a:p>
          <a:endParaRPr lang="tr-TR"/>
        </a:p>
      </dgm:t>
    </dgm:pt>
    <dgm:pt modelId="{605CD9D6-118A-45E0-9A50-180F252C1E5D}" type="sibTrans" cxnId="{7EBF4154-7E8D-4767-8259-29517016099A}">
      <dgm:prSet/>
      <dgm:spPr/>
      <dgm:t>
        <a:bodyPr/>
        <a:lstStyle/>
        <a:p>
          <a:endParaRPr lang="tr-TR"/>
        </a:p>
      </dgm:t>
    </dgm:pt>
    <dgm:pt modelId="{8FF18A42-9C9F-472D-A1A4-BF12699FAF34}">
      <dgm:prSet phldrT="[Metin]"/>
      <dgm:spPr/>
      <dgm:t>
        <a:bodyPr/>
        <a:lstStyle/>
        <a:p>
          <a:pPr>
            <a:lnSpc>
              <a:spcPct val="100000"/>
            </a:lnSpc>
          </a:pPr>
          <a:r>
            <a:rPr lang="tr-TR"/>
            <a:t>I</a:t>
          </a:r>
          <a:r>
            <a:rPr lang="en-US"/>
            <a:t>ntegrating theoretical knowledge with practical field experiences.</a:t>
          </a:r>
          <a:endParaRPr lang="tr-TR"/>
        </a:p>
      </dgm:t>
    </dgm:pt>
    <dgm:pt modelId="{46514D25-F07D-4BBE-AE04-1F5485AC2BFD}" type="parTrans" cxnId="{08D3E286-F4C0-41A5-AA70-A6C45863E6BD}">
      <dgm:prSet/>
      <dgm:spPr/>
      <dgm:t>
        <a:bodyPr/>
        <a:lstStyle/>
        <a:p>
          <a:endParaRPr lang="tr-TR"/>
        </a:p>
      </dgm:t>
    </dgm:pt>
    <dgm:pt modelId="{046AF2AB-AD59-4BF2-A26C-5490A7285056}" type="sibTrans" cxnId="{08D3E286-F4C0-41A5-AA70-A6C45863E6BD}">
      <dgm:prSet/>
      <dgm:spPr/>
      <dgm:t>
        <a:bodyPr/>
        <a:lstStyle/>
        <a:p>
          <a:endParaRPr lang="tr-TR"/>
        </a:p>
      </dgm:t>
    </dgm:pt>
    <dgm:pt modelId="{BFD36F20-11F0-4AB4-9566-7A2463CF7168}">
      <dgm:prSet phldrT="[Metin]"/>
      <dgm:spPr/>
      <dgm:t>
        <a:bodyPr/>
        <a:lstStyle/>
        <a:p>
          <a:pPr>
            <a:lnSpc>
              <a:spcPct val="100000"/>
            </a:lnSpc>
          </a:pPr>
          <a:r>
            <a:rPr lang="tr-TR"/>
            <a:t>L</a:t>
          </a:r>
          <a:r>
            <a:rPr lang="en-US"/>
            <a:t>everaging existing academic infrastructure, encompassing historical foundations up to contemporary advancements.</a:t>
          </a:r>
          <a:endParaRPr lang="tr-TR"/>
        </a:p>
      </dgm:t>
    </dgm:pt>
    <dgm:pt modelId="{2C80E34D-015B-44B4-BEA4-AC093E719115}" type="parTrans" cxnId="{FC4D51CE-930D-4B91-89F1-24A97E51CCA0}">
      <dgm:prSet/>
      <dgm:spPr/>
      <dgm:t>
        <a:bodyPr/>
        <a:lstStyle/>
        <a:p>
          <a:endParaRPr lang="tr-TR"/>
        </a:p>
      </dgm:t>
    </dgm:pt>
    <dgm:pt modelId="{A5BD030A-F8F4-42B1-A545-819FA91449C9}" type="sibTrans" cxnId="{FC4D51CE-930D-4B91-89F1-24A97E51CCA0}">
      <dgm:prSet/>
      <dgm:spPr/>
      <dgm:t>
        <a:bodyPr/>
        <a:lstStyle/>
        <a:p>
          <a:endParaRPr lang="tr-TR"/>
        </a:p>
      </dgm:t>
    </dgm:pt>
    <dgm:pt modelId="{5BFF932D-F636-4BBF-8564-212EB9DE4897}">
      <dgm:prSet phldrT="[Metin]"/>
      <dgm:spPr/>
      <dgm:t>
        <a:bodyPr/>
        <a:lstStyle/>
        <a:p>
          <a:pPr>
            <a:lnSpc>
              <a:spcPct val="100000"/>
            </a:lnSpc>
          </a:pPr>
          <a:r>
            <a:rPr lang="tr-TR"/>
            <a:t>Fostering Vistues of Students</a:t>
          </a:r>
        </a:p>
      </dgm:t>
    </dgm:pt>
    <dgm:pt modelId="{B58C3CAF-94B0-421D-8E90-B81F41FF4FA6}" type="parTrans" cxnId="{7CF6CBC7-6D27-4B31-A3A7-9389373FA338}">
      <dgm:prSet/>
      <dgm:spPr/>
      <dgm:t>
        <a:bodyPr/>
        <a:lstStyle/>
        <a:p>
          <a:endParaRPr lang="tr-TR"/>
        </a:p>
      </dgm:t>
    </dgm:pt>
    <dgm:pt modelId="{4F82B70F-5631-413E-BE61-A87A59868987}" type="sibTrans" cxnId="{7CF6CBC7-6D27-4B31-A3A7-9389373FA338}">
      <dgm:prSet/>
      <dgm:spPr/>
      <dgm:t>
        <a:bodyPr/>
        <a:lstStyle/>
        <a:p>
          <a:endParaRPr lang="tr-TR"/>
        </a:p>
      </dgm:t>
    </dgm:pt>
    <dgm:pt modelId="{FA405840-29C8-4222-A902-45B4C0E2556A}">
      <dgm:prSet phldrT="[Metin]"/>
      <dgm:spPr/>
      <dgm:t>
        <a:bodyPr/>
        <a:lstStyle/>
        <a:p>
          <a:pPr>
            <a:lnSpc>
              <a:spcPct val="100000"/>
            </a:lnSpc>
          </a:pPr>
          <a:r>
            <a:rPr lang="tr-TR"/>
            <a:t>D</a:t>
          </a:r>
          <a:r>
            <a:rPr lang="en-US"/>
            <a:t>uty awareness, loyalty, and responsibility towards the nation</a:t>
          </a:r>
          <a:endParaRPr lang="tr-TR"/>
        </a:p>
      </dgm:t>
    </dgm:pt>
    <dgm:pt modelId="{5EBDC287-D1B8-44FE-B21E-D4AC7FFC149D}" type="parTrans" cxnId="{647D61BF-2A23-40EF-ACA9-659D26945C4A}">
      <dgm:prSet/>
      <dgm:spPr/>
      <dgm:t>
        <a:bodyPr/>
        <a:lstStyle/>
        <a:p>
          <a:endParaRPr lang="tr-TR"/>
        </a:p>
      </dgm:t>
    </dgm:pt>
    <dgm:pt modelId="{E07D8DD4-C236-4F3C-9FB9-C1CDAEC059D9}" type="sibTrans" cxnId="{647D61BF-2A23-40EF-ACA9-659D26945C4A}">
      <dgm:prSet/>
      <dgm:spPr/>
      <dgm:t>
        <a:bodyPr/>
        <a:lstStyle/>
        <a:p>
          <a:endParaRPr lang="tr-TR"/>
        </a:p>
      </dgm:t>
    </dgm:pt>
    <dgm:pt modelId="{7DA5F544-4C5F-465B-A71E-9196C1F1CFB1}">
      <dgm:prSet phldrT="[Metin]"/>
      <dgm:spPr/>
      <dgm:t>
        <a:bodyPr/>
        <a:lstStyle/>
        <a:p>
          <a:pPr>
            <a:lnSpc>
              <a:spcPct val="100000"/>
            </a:lnSpc>
          </a:pPr>
          <a:r>
            <a:rPr lang="tr-TR"/>
            <a:t>P</a:t>
          </a:r>
          <a:r>
            <a:rPr lang="en-US"/>
            <a:t>romoting values of democratic governance, and a socially just legal system.</a:t>
          </a:r>
          <a:endParaRPr lang="tr-TR"/>
        </a:p>
      </dgm:t>
    </dgm:pt>
    <dgm:pt modelId="{2A83EED4-198F-4C91-AAC6-AE542B0A3087}" type="parTrans" cxnId="{09B7EC58-0E48-4799-AEAF-5ECC015FF7A3}">
      <dgm:prSet/>
      <dgm:spPr/>
      <dgm:t>
        <a:bodyPr/>
        <a:lstStyle/>
        <a:p>
          <a:endParaRPr lang="tr-TR"/>
        </a:p>
      </dgm:t>
    </dgm:pt>
    <dgm:pt modelId="{3A63683A-B10C-435D-9C32-F592FE305D3B}" type="sibTrans" cxnId="{09B7EC58-0E48-4799-AEAF-5ECC015FF7A3}">
      <dgm:prSet/>
      <dgm:spPr/>
      <dgm:t>
        <a:bodyPr/>
        <a:lstStyle/>
        <a:p>
          <a:endParaRPr lang="tr-TR"/>
        </a:p>
      </dgm:t>
    </dgm:pt>
    <dgm:pt modelId="{28D3BA99-D7B6-4829-9883-3E20F31A6BD3}">
      <dgm:prSet phldrT="[Metin]"/>
      <dgm:spPr/>
      <dgm:t>
        <a:bodyPr/>
        <a:lstStyle/>
        <a:p>
          <a:pPr>
            <a:lnSpc>
              <a:spcPct val="100000"/>
            </a:lnSpc>
          </a:pPr>
          <a:r>
            <a:rPr lang="tr-TR"/>
            <a:t>Elevating Training Standards</a:t>
          </a:r>
        </a:p>
      </dgm:t>
    </dgm:pt>
    <dgm:pt modelId="{3C469732-BAD8-4EBE-A8EA-7960537391D1}" type="parTrans" cxnId="{6A299118-C0B1-4D95-B27B-AFA1A63CAFF4}">
      <dgm:prSet/>
      <dgm:spPr/>
      <dgm:t>
        <a:bodyPr/>
        <a:lstStyle/>
        <a:p>
          <a:endParaRPr lang="tr-TR"/>
        </a:p>
      </dgm:t>
    </dgm:pt>
    <dgm:pt modelId="{94DC6FED-FE42-4728-9CCD-8E820A6FDBE7}" type="sibTrans" cxnId="{6A299118-C0B1-4D95-B27B-AFA1A63CAFF4}">
      <dgm:prSet/>
      <dgm:spPr/>
      <dgm:t>
        <a:bodyPr/>
        <a:lstStyle/>
        <a:p>
          <a:endParaRPr lang="tr-TR"/>
        </a:p>
      </dgm:t>
    </dgm:pt>
    <dgm:pt modelId="{265F39B6-4F59-4C76-BC4D-9B0EF6AA4FD9}">
      <dgm:prSet phldrT="[Metin]"/>
      <dgm:spPr/>
      <dgm:t>
        <a:bodyPr/>
        <a:lstStyle/>
        <a:p>
          <a:pPr>
            <a:lnSpc>
              <a:spcPct val="100000"/>
            </a:lnSpc>
          </a:pPr>
          <a:r>
            <a:rPr lang="tr-TR" dirty="0"/>
            <a:t>A</a:t>
          </a:r>
          <a:r>
            <a:rPr lang="en-US" dirty="0" err="1"/>
            <a:t>dapting</a:t>
          </a:r>
          <a:r>
            <a:rPr lang="en-US" dirty="0"/>
            <a:t> to evolving challenges and advancements in the field</a:t>
          </a:r>
          <a:endParaRPr lang="tr-TR" dirty="0"/>
        </a:p>
      </dgm:t>
    </dgm:pt>
    <dgm:pt modelId="{189956C7-4BA7-4A88-9E3F-381796DB029F}" type="parTrans" cxnId="{8E331515-14A7-468A-A348-A63A295DB0B2}">
      <dgm:prSet/>
      <dgm:spPr/>
      <dgm:t>
        <a:bodyPr/>
        <a:lstStyle/>
        <a:p>
          <a:endParaRPr lang="tr-TR"/>
        </a:p>
      </dgm:t>
    </dgm:pt>
    <dgm:pt modelId="{4CA692F6-DDFD-4530-AE2F-E5A9444BE6FA}" type="sibTrans" cxnId="{8E331515-14A7-468A-A348-A63A295DB0B2}">
      <dgm:prSet/>
      <dgm:spPr/>
      <dgm:t>
        <a:bodyPr/>
        <a:lstStyle/>
        <a:p>
          <a:endParaRPr lang="tr-TR"/>
        </a:p>
      </dgm:t>
    </dgm:pt>
    <dgm:pt modelId="{4E447AAB-D387-4347-A2C9-A373DD034772}">
      <dgm:prSet phldrT="[Metin]"/>
      <dgm:spPr/>
      <dgm:t>
        <a:bodyPr/>
        <a:lstStyle/>
        <a:p>
          <a:pPr>
            <a:lnSpc>
              <a:spcPct val="100000"/>
            </a:lnSpc>
          </a:pPr>
          <a:r>
            <a:rPr lang="tr-TR"/>
            <a:t>E</a:t>
          </a:r>
          <a:r>
            <a:rPr lang="en-US"/>
            <a:t>nsuring law enforcement personnel are equipped with cutting-edge skills and knowledge</a:t>
          </a:r>
          <a:endParaRPr lang="tr-TR"/>
        </a:p>
      </dgm:t>
    </dgm:pt>
    <dgm:pt modelId="{845B2C9A-6ED3-4F9C-B8CF-E5567D285373}" type="parTrans" cxnId="{9C8C0BCA-8173-4A73-A934-01E707698175}">
      <dgm:prSet/>
      <dgm:spPr/>
      <dgm:t>
        <a:bodyPr/>
        <a:lstStyle/>
        <a:p>
          <a:endParaRPr lang="tr-TR"/>
        </a:p>
      </dgm:t>
    </dgm:pt>
    <dgm:pt modelId="{1D7A581B-2CE0-424A-8B5C-51B7D4DCECDF}" type="sibTrans" cxnId="{9C8C0BCA-8173-4A73-A934-01E707698175}">
      <dgm:prSet/>
      <dgm:spPr/>
      <dgm:t>
        <a:bodyPr/>
        <a:lstStyle/>
        <a:p>
          <a:endParaRPr lang="tr-TR"/>
        </a:p>
      </dgm:t>
    </dgm:pt>
    <dgm:pt modelId="{F976EECF-7575-490B-9F91-61656A708FC0}" type="pres">
      <dgm:prSet presAssocID="{2BF3879D-889D-49B8-991A-79097BFEBC7F}" presName="root" presStyleCnt="0">
        <dgm:presLayoutVars>
          <dgm:dir/>
          <dgm:resizeHandles val="exact"/>
        </dgm:presLayoutVars>
      </dgm:prSet>
      <dgm:spPr/>
      <dgm:t>
        <a:bodyPr/>
        <a:lstStyle/>
        <a:p>
          <a:endParaRPr lang="tr-TR"/>
        </a:p>
      </dgm:t>
    </dgm:pt>
    <dgm:pt modelId="{86CBF3F3-7454-4E44-B2DD-AE9FC9F6F561}" type="pres">
      <dgm:prSet presAssocID="{CC533536-B12F-4C8F-B134-D453CED1D140}" presName="compNode" presStyleCnt="0"/>
      <dgm:spPr/>
    </dgm:pt>
    <dgm:pt modelId="{0E1A2DDC-8953-4CD3-B80B-D58D65B496BA}" type="pres">
      <dgm:prSet presAssocID="{CC533536-B12F-4C8F-B134-D453CED1D140}" presName="bgRect" presStyleLbl="bgShp" presStyleIdx="0" presStyleCnt="3"/>
      <dgm:spPr/>
    </dgm:pt>
    <dgm:pt modelId="{5EC0E95D-7512-4751-BE22-CE5DDDA28EE3}" type="pres">
      <dgm:prSet presAssocID="{CC533536-B12F-4C8F-B134-D453CED1D14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dgm:spPr>
      <dgm:extLst>
        <a:ext uri="{E40237B7-FDA0-4F09-8148-C483321AD2D9}">
          <dgm14:cNvPr xmlns:dgm14="http://schemas.microsoft.com/office/drawing/2010/diagram" id="0" name="" descr="Kitaplar"/>
        </a:ext>
      </dgm:extLst>
    </dgm:pt>
    <dgm:pt modelId="{C8CE5B90-CA9D-44F3-AC52-381CB0CBE7A3}" type="pres">
      <dgm:prSet presAssocID="{CC533536-B12F-4C8F-B134-D453CED1D140}" presName="spaceRect" presStyleCnt="0"/>
      <dgm:spPr/>
    </dgm:pt>
    <dgm:pt modelId="{E0B616D4-3124-48DA-AC60-D5AE912B9293}" type="pres">
      <dgm:prSet presAssocID="{CC533536-B12F-4C8F-B134-D453CED1D140}" presName="parTx" presStyleLbl="revTx" presStyleIdx="0" presStyleCnt="6">
        <dgm:presLayoutVars>
          <dgm:chMax val="0"/>
          <dgm:chPref val="0"/>
        </dgm:presLayoutVars>
      </dgm:prSet>
      <dgm:spPr/>
      <dgm:t>
        <a:bodyPr/>
        <a:lstStyle/>
        <a:p>
          <a:endParaRPr lang="tr-TR"/>
        </a:p>
      </dgm:t>
    </dgm:pt>
    <dgm:pt modelId="{50A4622E-E3E0-4850-BC97-95DEE9F05BD2}" type="pres">
      <dgm:prSet presAssocID="{CC533536-B12F-4C8F-B134-D453CED1D140}" presName="desTx" presStyleLbl="revTx" presStyleIdx="1" presStyleCnt="6">
        <dgm:presLayoutVars/>
      </dgm:prSet>
      <dgm:spPr/>
      <dgm:t>
        <a:bodyPr/>
        <a:lstStyle/>
        <a:p>
          <a:endParaRPr lang="tr-TR"/>
        </a:p>
      </dgm:t>
    </dgm:pt>
    <dgm:pt modelId="{BFBD9AB5-00BB-4B81-A790-780E7BD691FD}" type="pres">
      <dgm:prSet presAssocID="{605CD9D6-118A-45E0-9A50-180F252C1E5D}" presName="sibTrans" presStyleCnt="0"/>
      <dgm:spPr/>
    </dgm:pt>
    <dgm:pt modelId="{FD4DD910-9077-4DD5-91CB-03B22F7189A3}" type="pres">
      <dgm:prSet presAssocID="{5BFF932D-F636-4BBF-8564-212EB9DE4897}" presName="compNode" presStyleCnt="0"/>
      <dgm:spPr/>
    </dgm:pt>
    <dgm:pt modelId="{AB90D7A7-C3CD-4924-8F4A-638183318A46}" type="pres">
      <dgm:prSet presAssocID="{5BFF932D-F636-4BBF-8564-212EB9DE4897}" presName="bgRect" presStyleLbl="bgShp" presStyleIdx="1" presStyleCnt="3"/>
      <dgm:spPr/>
    </dgm:pt>
    <dgm:pt modelId="{18E739B5-78EA-4F21-8F26-EDA91ABE4229}" type="pres">
      <dgm:prSet presAssocID="{5BFF932D-F636-4BBF-8564-212EB9DE489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dgm:spPr>
      <dgm:extLst>
        <a:ext uri="{E40237B7-FDA0-4F09-8148-C483321AD2D9}">
          <dgm14:cNvPr xmlns:dgm14="http://schemas.microsoft.com/office/drawing/2010/diagram" id="0" name="" descr="Hakim"/>
        </a:ext>
      </dgm:extLst>
    </dgm:pt>
    <dgm:pt modelId="{CF1BA8FF-FE56-4205-B66B-4EC99D4FA2ED}" type="pres">
      <dgm:prSet presAssocID="{5BFF932D-F636-4BBF-8564-212EB9DE4897}" presName="spaceRect" presStyleCnt="0"/>
      <dgm:spPr/>
    </dgm:pt>
    <dgm:pt modelId="{C7363684-2CA6-4BC6-8D7C-FEDA171AA08F}" type="pres">
      <dgm:prSet presAssocID="{5BFF932D-F636-4BBF-8564-212EB9DE4897}" presName="parTx" presStyleLbl="revTx" presStyleIdx="2" presStyleCnt="6">
        <dgm:presLayoutVars>
          <dgm:chMax val="0"/>
          <dgm:chPref val="0"/>
        </dgm:presLayoutVars>
      </dgm:prSet>
      <dgm:spPr/>
      <dgm:t>
        <a:bodyPr/>
        <a:lstStyle/>
        <a:p>
          <a:endParaRPr lang="tr-TR"/>
        </a:p>
      </dgm:t>
    </dgm:pt>
    <dgm:pt modelId="{A894A1AB-E590-431C-A844-68D633BC21CC}" type="pres">
      <dgm:prSet presAssocID="{5BFF932D-F636-4BBF-8564-212EB9DE4897}" presName="desTx" presStyleLbl="revTx" presStyleIdx="3" presStyleCnt="6">
        <dgm:presLayoutVars/>
      </dgm:prSet>
      <dgm:spPr/>
      <dgm:t>
        <a:bodyPr/>
        <a:lstStyle/>
        <a:p>
          <a:endParaRPr lang="tr-TR"/>
        </a:p>
      </dgm:t>
    </dgm:pt>
    <dgm:pt modelId="{A86528D3-D8D9-42E0-A0D2-164A3108DCE0}" type="pres">
      <dgm:prSet presAssocID="{4F82B70F-5631-413E-BE61-A87A59868987}" presName="sibTrans" presStyleCnt="0"/>
      <dgm:spPr/>
    </dgm:pt>
    <dgm:pt modelId="{CEE64789-DF09-49F3-B19B-BF5539838896}" type="pres">
      <dgm:prSet presAssocID="{28D3BA99-D7B6-4829-9883-3E20F31A6BD3}" presName="compNode" presStyleCnt="0"/>
      <dgm:spPr/>
    </dgm:pt>
    <dgm:pt modelId="{A9FC7CE2-62B7-4B86-A96A-B06F76A27AE1}" type="pres">
      <dgm:prSet presAssocID="{28D3BA99-D7B6-4829-9883-3E20F31A6BD3}" presName="bgRect" presStyleLbl="bgShp" presStyleIdx="2" presStyleCnt="3"/>
      <dgm:spPr/>
    </dgm:pt>
    <dgm:pt modelId="{54B682D4-CE17-4B34-B0F2-CE40028F1173}" type="pres">
      <dgm:prSet presAssocID="{28D3BA99-D7B6-4829-9883-3E20F31A6BD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dgm:spPr>
      <dgm:extLst>
        <a:ext uri="{E40237B7-FDA0-4F09-8148-C483321AD2D9}">
          <dgm14:cNvPr xmlns:dgm14="http://schemas.microsoft.com/office/drawing/2010/diagram" id="0" name="" descr="Head with Gears"/>
        </a:ext>
      </dgm:extLst>
    </dgm:pt>
    <dgm:pt modelId="{615D4A78-953B-413C-8E84-9BAD0FF7A74E}" type="pres">
      <dgm:prSet presAssocID="{28D3BA99-D7B6-4829-9883-3E20F31A6BD3}" presName="spaceRect" presStyleCnt="0"/>
      <dgm:spPr/>
    </dgm:pt>
    <dgm:pt modelId="{0DEEE2A5-9A90-4333-BF3E-01D6297F17F9}" type="pres">
      <dgm:prSet presAssocID="{28D3BA99-D7B6-4829-9883-3E20F31A6BD3}" presName="parTx" presStyleLbl="revTx" presStyleIdx="4" presStyleCnt="6">
        <dgm:presLayoutVars>
          <dgm:chMax val="0"/>
          <dgm:chPref val="0"/>
        </dgm:presLayoutVars>
      </dgm:prSet>
      <dgm:spPr/>
      <dgm:t>
        <a:bodyPr/>
        <a:lstStyle/>
        <a:p>
          <a:endParaRPr lang="tr-TR"/>
        </a:p>
      </dgm:t>
    </dgm:pt>
    <dgm:pt modelId="{BFE32B52-E825-4493-8825-D7F9021F7B00}" type="pres">
      <dgm:prSet presAssocID="{28D3BA99-D7B6-4829-9883-3E20F31A6BD3}" presName="desTx" presStyleLbl="revTx" presStyleIdx="5" presStyleCnt="6">
        <dgm:presLayoutVars/>
      </dgm:prSet>
      <dgm:spPr/>
      <dgm:t>
        <a:bodyPr/>
        <a:lstStyle/>
        <a:p>
          <a:endParaRPr lang="tr-TR"/>
        </a:p>
      </dgm:t>
    </dgm:pt>
  </dgm:ptLst>
  <dgm:cxnLst>
    <dgm:cxn modelId="{7CF6CBC7-6D27-4B31-A3A7-9389373FA338}" srcId="{2BF3879D-889D-49B8-991A-79097BFEBC7F}" destId="{5BFF932D-F636-4BBF-8564-212EB9DE4897}" srcOrd="1" destOrd="0" parTransId="{B58C3CAF-94B0-421D-8E90-B81F41FF4FA6}" sibTransId="{4F82B70F-5631-413E-BE61-A87A59868987}"/>
    <dgm:cxn modelId="{36A581FB-6C69-4A7B-93B0-902A3056AA0F}" type="presOf" srcId="{7DA5F544-4C5F-465B-A71E-9196C1F1CFB1}" destId="{A894A1AB-E590-431C-A844-68D633BC21CC}" srcOrd="0" destOrd="1" presId="urn:microsoft.com/office/officeart/2018/2/layout/IconVerticalSolidList"/>
    <dgm:cxn modelId="{9C8C0BCA-8173-4A73-A934-01E707698175}" srcId="{28D3BA99-D7B6-4829-9883-3E20F31A6BD3}" destId="{4E447AAB-D387-4347-A2C9-A373DD034772}" srcOrd="1" destOrd="0" parTransId="{845B2C9A-6ED3-4F9C-B8CF-E5567D285373}" sibTransId="{1D7A581B-2CE0-424A-8B5C-51B7D4DCECDF}"/>
    <dgm:cxn modelId="{7EBF4154-7E8D-4767-8259-29517016099A}" srcId="{2BF3879D-889D-49B8-991A-79097BFEBC7F}" destId="{CC533536-B12F-4C8F-B134-D453CED1D140}" srcOrd="0" destOrd="0" parTransId="{6A10B320-1862-44C9-82C5-264AC5A41C00}" sibTransId="{605CD9D6-118A-45E0-9A50-180F252C1E5D}"/>
    <dgm:cxn modelId="{9A47568E-4B94-4236-B53F-EB314335E96B}" type="presOf" srcId="{5BFF932D-F636-4BBF-8564-212EB9DE4897}" destId="{C7363684-2CA6-4BC6-8D7C-FEDA171AA08F}" srcOrd="0" destOrd="0" presId="urn:microsoft.com/office/officeart/2018/2/layout/IconVerticalSolidList"/>
    <dgm:cxn modelId="{C7756836-2454-401C-A5CD-6109D9377EE1}" type="presOf" srcId="{28D3BA99-D7B6-4829-9883-3E20F31A6BD3}" destId="{0DEEE2A5-9A90-4333-BF3E-01D6297F17F9}" srcOrd="0" destOrd="0" presId="urn:microsoft.com/office/officeart/2018/2/layout/IconVerticalSolidList"/>
    <dgm:cxn modelId="{FC4D51CE-930D-4B91-89F1-24A97E51CCA0}" srcId="{CC533536-B12F-4C8F-B134-D453CED1D140}" destId="{BFD36F20-11F0-4AB4-9566-7A2463CF7168}" srcOrd="1" destOrd="0" parTransId="{2C80E34D-015B-44B4-BEA4-AC093E719115}" sibTransId="{A5BD030A-F8F4-42B1-A545-819FA91449C9}"/>
    <dgm:cxn modelId="{09B7EC58-0E48-4799-AEAF-5ECC015FF7A3}" srcId="{5BFF932D-F636-4BBF-8564-212EB9DE4897}" destId="{7DA5F544-4C5F-465B-A71E-9196C1F1CFB1}" srcOrd="1" destOrd="0" parTransId="{2A83EED4-198F-4C91-AAC6-AE542B0A3087}" sibTransId="{3A63683A-B10C-435D-9C32-F592FE305D3B}"/>
    <dgm:cxn modelId="{49B1B4D5-5372-4483-A047-5505E3BA63E8}" type="presOf" srcId="{4E447AAB-D387-4347-A2C9-A373DD034772}" destId="{BFE32B52-E825-4493-8825-D7F9021F7B00}" srcOrd="0" destOrd="1" presId="urn:microsoft.com/office/officeart/2018/2/layout/IconVerticalSolidList"/>
    <dgm:cxn modelId="{D53E7AAE-B159-4CDF-A686-036D0D2102FA}" type="presOf" srcId="{BFD36F20-11F0-4AB4-9566-7A2463CF7168}" destId="{50A4622E-E3E0-4850-BC97-95DEE9F05BD2}" srcOrd="0" destOrd="1" presId="urn:microsoft.com/office/officeart/2018/2/layout/IconVerticalSolidList"/>
    <dgm:cxn modelId="{2186D026-BF24-4FE5-8C41-EDBAA1FBF6B0}" type="presOf" srcId="{CC533536-B12F-4C8F-B134-D453CED1D140}" destId="{E0B616D4-3124-48DA-AC60-D5AE912B9293}" srcOrd="0" destOrd="0" presId="urn:microsoft.com/office/officeart/2018/2/layout/IconVerticalSolidList"/>
    <dgm:cxn modelId="{F74A1EDC-25E1-430E-B7A6-BD61D5230069}" type="presOf" srcId="{8FF18A42-9C9F-472D-A1A4-BF12699FAF34}" destId="{50A4622E-E3E0-4850-BC97-95DEE9F05BD2}" srcOrd="0" destOrd="0" presId="urn:microsoft.com/office/officeart/2018/2/layout/IconVerticalSolidList"/>
    <dgm:cxn modelId="{08D3E286-F4C0-41A5-AA70-A6C45863E6BD}" srcId="{CC533536-B12F-4C8F-B134-D453CED1D140}" destId="{8FF18A42-9C9F-472D-A1A4-BF12699FAF34}" srcOrd="0" destOrd="0" parTransId="{46514D25-F07D-4BBE-AE04-1F5485AC2BFD}" sibTransId="{046AF2AB-AD59-4BF2-A26C-5490A7285056}"/>
    <dgm:cxn modelId="{8E331515-14A7-468A-A348-A63A295DB0B2}" srcId="{28D3BA99-D7B6-4829-9883-3E20F31A6BD3}" destId="{265F39B6-4F59-4C76-BC4D-9B0EF6AA4FD9}" srcOrd="0" destOrd="0" parTransId="{189956C7-4BA7-4A88-9E3F-381796DB029F}" sibTransId="{4CA692F6-DDFD-4530-AE2F-E5A9444BE6FA}"/>
    <dgm:cxn modelId="{6A299118-C0B1-4D95-B27B-AFA1A63CAFF4}" srcId="{2BF3879D-889D-49B8-991A-79097BFEBC7F}" destId="{28D3BA99-D7B6-4829-9883-3E20F31A6BD3}" srcOrd="2" destOrd="0" parTransId="{3C469732-BAD8-4EBE-A8EA-7960537391D1}" sibTransId="{94DC6FED-FE42-4728-9CCD-8E820A6FDBE7}"/>
    <dgm:cxn modelId="{647D61BF-2A23-40EF-ACA9-659D26945C4A}" srcId="{5BFF932D-F636-4BBF-8564-212EB9DE4897}" destId="{FA405840-29C8-4222-A902-45B4C0E2556A}" srcOrd="0" destOrd="0" parTransId="{5EBDC287-D1B8-44FE-B21E-D4AC7FFC149D}" sibTransId="{E07D8DD4-C236-4F3C-9FB9-C1CDAEC059D9}"/>
    <dgm:cxn modelId="{014B2ADC-1A5B-4EAB-A2B1-4669EF3C2E9B}" type="presOf" srcId="{2BF3879D-889D-49B8-991A-79097BFEBC7F}" destId="{F976EECF-7575-490B-9F91-61656A708FC0}" srcOrd="0" destOrd="0" presId="urn:microsoft.com/office/officeart/2018/2/layout/IconVerticalSolidList"/>
    <dgm:cxn modelId="{B074EBD1-DA9E-44AC-865E-8A443971444B}" type="presOf" srcId="{FA405840-29C8-4222-A902-45B4C0E2556A}" destId="{A894A1AB-E590-431C-A844-68D633BC21CC}" srcOrd="0" destOrd="0" presId="urn:microsoft.com/office/officeart/2018/2/layout/IconVerticalSolidList"/>
    <dgm:cxn modelId="{4FC577D2-2E9C-4A35-800F-2127F290E77E}" type="presOf" srcId="{265F39B6-4F59-4C76-BC4D-9B0EF6AA4FD9}" destId="{BFE32B52-E825-4493-8825-D7F9021F7B00}" srcOrd="0" destOrd="0" presId="urn:microsoft.com/office/officeart/2018/2/layout/IconVerticalSolidList"/>
    <dgm:cxn modelId="{D5D65E08-7594-4630-A184-AD77D2FDBD99}" type="presParOf" srcId="{F976EECF-7575-490B-9F91-61656A708FC0}" destId="{86CBF3F3-7454-4E44-B2DD-AE9FC9F6F561}" srcOrd="0" destOrd="0" presId="urn:microsoft.com/office/officeart/2018/2/layout/IconVerticalSolidList"/>
    <dgm:cxn modelId="{C4B17829-4789-4844-8185-3477A8767B9B}" type="presParOf" srcId="{86CBF3F3-7454-4E44-B2DD-AE9FC9F6F561}" destId="{0E1A2DDC-8953-4CD3-B80B-D58D65B496BA}" srcOrd="0" destOrd="0" presId="urn:microsoft.com/office/officeart/2018/2/layout/IconVerticalSolidList"/>
    <dgm:cxn modelId="{968B97C0-859C-4418-AB35-0ACDBD95BF0E}" type="presParOf" srcId="{86CBF3F3-7454-4E44-B2DD-AE9FC9F6F561}" destId="{5EC0E95D-7512-4751-BE22-CE5DDDA28EE3}" srcOrd="1" destOrd="0" presId="urn:microsoft.com/office/officeart/2018/2/layout/IconVerticalSolidList"/>
    <dgm:cxn modelId="{E42BA79C-F53F-4D0E-BAF1-CCB3CDE920A3}" type="presParOf" srcId="{86CBF3F3-7454-4E44-B2DD-AE9FC9F6F561}" destId="{C8CE5B90-CA9D-44F3-AC52-381CB0CBE7A3}" srcOrd="2" destOrd="0" presId="urn:microsoft.com/office/officeart/2018/2/layout/IconVerticalSolidList"/>
    <dgm:cxn modelId="{15203C9F-1A37-45D2-9838-398F74C40B6E}" type="presParOf" srcId="{86CBF3F3-7454-4E44-B2DD-AE9FC9F6F561}" destId="{E0B616D4-3124-48DA-AC60-D5AE912B9293}" srcOrd="3" destOrd="0" presId="urn:microsoft.com/office/officeart/2018/2/layout/IconVerticalSolidList"/>
    <dgm:cxn modelId="{165C19C2-FA72-46AE-B85B-3C09D8450C15}" type="presParOf" srcId="{86CBF3F3-7454-4E44-B2DD-AE9FC9F6F561}" destId="{50A4622E-E3E0-4850-BC97-95DEE9F05BD2}" srcOrd="4" destOrd="0" presId="urn:microsoft.com/office/officeart/2018/2/layout/IconVerticalSolidList"/>
    <dgm:cxn modelId="{0BACAC38-4BC8-4B32-9E4A-BE85D2869919}" type="presParOf" srcId="{F976EECF-7575-490B-9F91-61656A708FC0}" destId="{BFBD9AB5-00BB-4B81-A790-780E7BD691FD}" srcOrd="1" destOrd="0" presId="urn:microsoft.com/office/officeart/2018/2/layout/IconVerticalSolidList"/>
    <dgm:cxn modelId="{2D692B1A-73BD-4DB9-A633-96C907C7FFDA}" type="presParOf" srcId="{F976EECF-7575-490B-9F91-61656A708FC0}" destId="{FD4DD910-9077-4DD5-91CB-03B22F7189A3}" srcOrd="2" destOrd="0" presId="urn:microsoft.com/office/officeart/2018/2/layout/IconVerticalSolidList"/>
    <dgm:cxn modelId="{38E4C366-17D3-40B7-B40E-99265C0F4A25}" type="presParOf" srcId="{FD4DD910-9077-4DD5-91CB-03B22F7189A3}" destId="{AB90D7A7-C3CD-4924-8F4A-638183318A46}" srcOrd="0" destOrd="0" presId="urn:microsoft.com/office/officeart/2018/2/layout/IconVerticalSolidList"/>
    <dgm:cxn modelId="{343E6AFF-A474-469F-8241-A0523F7369D8}" type="presParOf" srcId="{FD4DD910-9077-4DD5-91CB-03B22F7189A3}" destId="{18E739B5-78EA-4F21-8F26-EDA91ABE4229}" srcOrd="1" destOrd="0" presId="urn:microsoft.com/office/officeart/2018/2/layout/IconVerticalSolidList"/>
    <dgm:cxn modelId="{190B03DE-9C9B-40D5-B161-8D55F015093E}" type="presParOf" srcId="{FD4DD910-9077-4DD5-91CB-03B22F7189A3}" destId="{CF1BA8FF-FE56-4205-B66B-4EC99D4FA2ED}" srcOrd="2" destOrd="0" presId="urn:microsoft.com/office/officeart/2018/2/layout/IconVerticalSolidList"/>
    <dgm:cxn modelId="{448710BF-1CD2-41E0-AB1F-36AAF472EA5A}" type="presParOf" srcId="{FD4DD910-9077-4DD5-91CB-03B22F7189A3}" destId="{C7363684-2CA6-4BC6-8D7C-FEDA171AA08F}" srcOrd="3" destOrd="0" presId="urn:microsoft.com/office/officeart/2018/2/layout/IconVerticalSolidList"/>
    <dgm:cxn modelId="{96B9CD2E-BC11-4A4C-903E-FE668D72FA60}" type="presParOf" srcId="{FD4DD910-9077-4DD5-91CB-03B22F7189A3}" destId="{A894A1AB-E590-431C-A844-68D633BC21CC}" srcOrd="4" destOrd="0" presId="urn:microsoft.com/office/officeart/2018/2/layout/IconVerticalSolidList"/>
    <dgm:cxn modelId="{F2519D27-D434-48B9-ABF6-DED5C3FC48CA}" type="presParOf" srcId="{F976EECF-7575-490B-9F91-61656A708FC0}" destId="{A86528D3-D8D9-42E0-A0D2-164A3108DCE0}" srcOrd="3" destOrd="0" presId="urn:microsoft.com/office/officeart/2018/2/layout/IconVerticalSolidList"/>
    <dgm:cxn modelId="{9D7BA179-E66A-411C-B21A-A4ED19FC1412}" type="presParOf" srcId="{F976EECF-7575-490B-9F91-61656A708FC0}" destId="{CEE64789-DF09-49F3-B19B-BF5539838896}" srcOrd="4" destOrd="0" presId="urn:microsoft.com/office/officeart/2018/2/layout/IconVerticalSolidList"/>
    <dgm:cxn modelId="{32872154-D766-4793-89ED-090AC7E2033E}" type="presParOf" srcId="{CEE64789-DF09-49F3-B19B-BF5539838896}" destId="{A9FC7CE2-62B7-4B86-A96A-B06F76A27AE1}" srcOrd="0" destOrd="0" presId="urn:microsoft.com/office/officeart/2018/2/layout/IconVerticalSolidList"/>
    <dgm:cxn modelId="{90368AB8-D5E8-465B-8974-F1059606CBB7}" type="presParOf" srcId="{CEE64789-DF09-49F3-B19B-BF5539838896}" destId="{54B682D4-CE17-4B34-B0F2-CE40028F1173}" srcOrd="1" destOrd="0" presId="urn:microsoft.com/office/officeart/2018/2/layout/IconVerticalSolidList"/>
    <dgm:cxn modelId="{DCA80B66-E2EC-4EC0-9774-07D835390C8E}" type="presParOf" srcId="{CEE64789-DF09-49F3-B19B-BF5539838896}" destId="{615D4A78-953B-413C-8E84-9BAD0FF7A74E}" srcOrd="2" destOrd="0" presId="urn:microsoft.com/office/officeart/2018/2/layout/IconVerticalSolidList"/>
    <dgm:cxn modelId="{4F127B01-7CEC-4F94-8F68-FBF52F517AC7}" type="presParOf" srcId="{CEE64789-DF09-49F3-B19B-BF5539838896}" destId="{0DEEE2A5-9A90-4333-BF3E-01D6297F17F9}" srcOrd="3" destOrd="0" presId="urn:microsoft.com/office/officeart/2018/2/layout/IconVerticalSolidList"/>
    <dgm:cxn modelId="{B7444681-BF51-4D99-A3D2-D9A99DD96822}" type="presParOf" srcId="{CEE64789-DF09-49F3-B19B-BF5539838896}" destId="{BFE32B52-E825-4493-8825-D7F9021F7B00}"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165C4F-FD9B-4900-8A5D-3C0B57008A72}" type="doc">
      <dgm:prSet loTypeId="urn:microsoft.com/office/officeart/2018/2/layout/IconLabelList" loCatId="icon" qsTypeId="urn:microsoft.com/office/officeart/2005/8/quickstyle/simple1" qsCatId="simple" csTypeId="urn:microsoft.com/office/officeart/2018/5/colors/Iconchunking_neutralbg_colorful2" csCatId="colorful" phldr="1"/>
      <dgm:spPr/>
      <dgm:t>
        <a:bodyPr/>
        <a:lstStyle/>
        <a:p>
          <a:endParaRPr lang="en-US"/>
        </a:p>
      </dgm:t>
    </dgm:pt>
    <dgm:pt modelId="{6551D322-3A49-4A46-B112-7F50ED053F68}">
      <dgm:prSet custT="1"/>
      <dgm:spPr/>
      <dgm:t>
        <a:bodyPr/>
        <a:lstStyle/>
        <a:p>
          <a:pPr algn="l"/>
          <a:r>
            <a:rPr lang="tr-TR" sz="2000" b="1" dirty="0" err="1" smtClean="0">
              <a:solidFill>
                <a:schemeClr val="accent1"/>
              </a:solidFill>
            </a:rPr>
            <a:t>Education</a:t>
          </a:r>
          <a:r>
            <a:rPr lang="tr-TR" sz="2000" dirty="0" smtClean="0">
              <a:solidFill>
                <a:schemeClr val="accent1"/>
              </a:solidFill>
            </a:rPr>
            <a:t/>
          </a:r>
          <a:br>
            <a:rPr lang="tr-TR" sz="2000" dirty="0" smtClean="0">
              <a:solidFill>
                <a:schemeClr val="accent1"/>
              </a:solidFill>
            </a:rPr>
          </a:br>
          <a:r>
            <a:rPr lang="en-US" sz="2000" dirty="0" smtClean="0">
              <a:solidFill>
                <a:schemeClr val="accent1"/>
              </a:solidFill>
            </a:rPr>
            <a:t>5 </a:t>
          </a:r>
          <a:r>
            <a:rPr lang="en-US" sz="2000" dirty="0">
              <a:solidFill>
                <a:schemeClr val="accent1"/>
              </a:solidFill>
            </a:rPr>
            <a:t>years of education, including </a:t>
          </a:r>
          <a:r>
            <a:rPr lang="tr-TR" sz="2000" dirty="0" smtClean="0">
              <a:solidFill>
                <a:schemeClr val="accent1"/>
              </a:solidFill>
            </a:rPr>
            <a:t>1</a:t>
          </a:r>
          <a:r>
            <a:rPr lang="en-US" sz="2000" dirty="0" smtClean="0">
              <a:solidFill>
                <a:schemeClr val="accent1"/>
              </a:solidFill>
            </a:rPr>
            <a:t> </a:t>
          </a:r>
          <a:r>
            <a:rPr lang="en-US" sz="2000" dirty="0">
              <a:solidFill>
                <a:schemeClr val="accent1"/>
              </a:solidFill>
            </a:rPr>
            <a:t>year of English </a:t>
          </a:r>
          <a:r>
            <a:rPr lang="en-US" sz="2000" dirty="0" smtClean="0">
              <a:solidFill>
                <a:schemeClr val="accent1"/>
              </a:solidFill>
            </a:rPr>
            <a:t>preparatory</a:t>
          </a:r>
          <a:endParaRPr lang="en-US" sz="2000" dirty="0">
            <a:solidFill>
              <a:schemeClr val="accent1"/>
            </a:solidFill>
          </a:endParaRPr>
        </a:p>
      </dgm:t>
    </dgm:pt>
    <dgm:pt modelId="{9B2E86A0-B439-404B-8811-578EED66B06E}" type="parTrans" cxnId="{31C3F649-7B95-4297-B221-0A7DCF0E24AA}">
      <dgm:prSet/>
      <dgm:spPr/>
      <dgm:t>
        <a:bodyPr/>
        <a:lstStyle/>
        <a:p>
          <a:endParaRPr lang="en-US"/>
        </a:p>
      </dgm:t>
    </dgm:pt>
    <dgm:pt modelId="{AEAC9C34-87CD-48F7-A95A-73357A12EC2A}" type="sibTrans" cxnId="{31C3F649-7B95-4297-B221-0A7DCF0E24AA}">
      <dgm:prSet/>
      <dgm:spPr/>
      <dgm:t>
        <a:bodyPr/>
        <a:lstStyle/>
        <a:p>
          <a:endParaRPr lang="en-US"/>
        </a:p>
      </dgm:t>
    </dgm:pt>
    <dgm:pt modelId="{3A355384-C0F7-48D0-A389-0754D9180E42}">
      <dgm:prSet custT="1"/>
      <dgm:spPr/>
      <dgm:t>
        <a:bodyPr/>
        <a:lstStyle/>
        <a:p>
          <a:pPr algn="ctr"/>
          <a:r>
            <a:rPr lang="en-US" sz="2000" b="1" dirty="0">
              <a:solidFill>
                <a:schemeClr val="accent1"/>
              </a:solidFill>
            </a:rPr>
            <a:t>The </a:t>
          </a:r>
          <a:r>
            <a:rPr lang="tr-TR" sz="2000" b="1" dirty="0" smtClean="0">
              <a:solidFill>
                <a:schemeClr val="accent1"/>
              </a:solidFill>
            </a:rPr>
            <a:t>C</a:t>
          </a:r>
          <a:r>
            <a:rPr lang="en-US" sz="2000" b="1" dirty="0" err="1" smtClean="0">
              <a:solidFill>
                <a:schemeClr val="accent1"/>
              </a:solidFill>
            </a:rPr>
            <a:t>urriculum</a:t>
          </a:r>
          <a:r>
            <a:rPr lang="tr-TR" sz="2000" b="1" dirty="0" smtClean="0">
              <a:solidFill>
                <a:schemeClr val="accent1"/>
              </a:solidFill>
            </a:rPr>
            <a:t> </a:t>
          </a:r>
        </a:p>
        <a:p>
          <a:pPr algn="l"/>
          <a:r>
            <a:rPr lang="tr-TR" sz="2000" dirty="0" smtClean="0">
              <a:solidFill>
                <a:schemeClr val="accent1"/>
              </a:solidFill>
            </a:rPr>
            <a:t>* Courses: </a:t>
          </a:r>
          <a:r>
            <a:rPr lang="en-US" sz="2000" dirty="0" smtClean="0">
              <a:solidFill>
                <a:schemeClr val="accent1"/>
              </a:solidFill>
            </a:rPr>
            <a:t>academic </a:t>
          </a:r>
          <a:r>
            <a:rPr lang="en-US" sz="2000" dirty="0">
              <a:solidFill>
                <a:schemeClr val="accent1"/>
              </a:solidFill>
            </a:rPr>
            <a:t>and </a:t>
          </a:r>
          <a:r>
            <a:rPr lang="en-US" sz="2000" dirty="0" smtClean="0">
              <a:solidFill>
                <a:schemeClr val="accent1"/>
              </a:solidFill>
            </a:rPr>
            <a:t>vocational</a:t>
          </a:r>
          <a:endParaRPr lang="tr-TR" sz="2000" dirty="0" smtClean="0">
            <a:solidFill>
              <a:schemeClr val="accent1"/>
            </a:solidFill>
          </a:endParaRPr>
        </a:p>
        <a:p>
          <a:pPr algn="l"/>
          <a:r>
            <a:rPr lang="tr-TR" sz="2000" dirty="0" smtClean="0">
              <a:solidFill>
                <a:schemeClr val="accent1"/>
              </a:solidFill>
            </a:rPr>
            <a:t>* G</a:t>
          </a:r>
          <a:r>
            <a:rPr lang="en-US" sz="2000" dirty="0" err="1" smtClean="0">
              <a:solidFill>
                <a:schemeClr val="accent1"/>
              </a:solidFill>
            </a:rPr>
            <a:t>oal</a:t>
          </a:r>
          <a:r>
            <a:rPr lang="tr-TR" sz="2000" dirty="0" smtClean="0">
              <a:solidFill>
                <a:schemeClr val="accent1"/>
              </a:solidFill>
            </a:rPr>
            <a:t>:</a:t>
          </a:r>
          <a:r>
            <a:rPr lang="en-US" sz="2000" dirty="0" smtClean="0">
              <a:solidFill>
                <a:schemeClr val="accent1"/>
              </a:solidFill>
            </a:rPr>
            <a:t> undergraduate </a:t>
          </a:r>
          <a:r>
            <a:rPr lang="en-US" sz="2000" dirty="0">
              <a:solidFill>
                <a:schemeClr val="accent1"/>
              </a:solidFill>
            </a:rPr>
            <a:t>standards </a:t>
          </a:r>
          <a:r>
            <a:rPr lang="en-US" sz="2000" dirty="0" smtClean="0">
              <a:solidFill>
                <a:schemeClr val="accent1"/>
              </a:solidFill>
            </a:rPr>
            <a:t>essential </a:t>
          </a:r>
          <a:r>
            <a:rPr lang="en-US" sz="2000" dirty="0">
              <a:solidFill>
                <a:schemeClr val="accent1"/>
              </a:solidFill>
            </a:rPr>
            <a:t>equipment and expertise related to police training.</a:t>
          </a:r>
        </a:p>
      </dgm:t>
    </dgm:pt>
    <dgm:pt modelId="{DE6DF996-0A19-4B93-9CBF-BCDC21F9479E}" type="parTrans" cxnId="{7F9D59F1-D6D5-42E0-AA7B-F859113931B9}">
      <dgm:prSet/>
      <dgm:spPr/>
      <dgm:t>
        <a:bodyPr/>
        <a:lstStyle/>
        <a:p>
          <a:endParaRPr lang="en-US"/>
        </a:p>
      </dgm:t>
    </dgm:pt>
    <dgm:pt modelId="{A52C83CB-7EFA-4B7F-8F57-3D87A376413B}" type="sibTrans" cxnId="{7F9D59F1-D6D5-42E0-AA7B-F859113931B9}">
      <dgm:prSet/>
      <dgm:spPr/>
      <dgm:t>
        <a:bodyPr/>
        <a:lstStyle/>
        <a:p>
          <a:endParaRPr lang="en-US"/>
        </a:p>
      </dgm:t>
    </dgm:pt>
    <dgm:pt modelId="{0DE5EF03-9AF7-4DA3-8181-4E725C607682}">
      <dgm:prSet custT="1"/>
      <dgm:spPr/>
      <dgm:t>
        <a:bodyPr/>
        <a:lstStyle/>
        <a:p>
          <a:pPr algn="ctr"/>
          <a:r>
            <a:rPr lang="tr-TR" sz="2000" b="1" i="0" dirty="0" err="1" smtClean="0">
              <a:solidFill>
                <a:schemeClr val="accent1"/>
              </a:solidFill>
            </a:rPr>
            <a:t>Activities</a:t>
          </a:r>
          <a:endParaRPr lang="tr-TR" sz="2000" b="1" i="0" dirty="0" smtClean="0">
            <a:solidFill>
              <a:schemeClr val="accent1"/>
            </a:solidFill>
          </a:endParaRPr>
        </a:p>
        <a:p>
          <a:pPr algn="l"/>
          <a:r>
            <a:rPr lang="tr-TR" sz="2000" dirty="0" err="1" smtClean="0">
              <a:solidFill>
                <a:schemeClr val="accent1"/>
              </a:solidFill>
            </a:rPr>
            <a:t>Social</a:t>
          </a:r>
          <a:r>
            <a:rPr lang="tr-TR" sz="2000" dirty="0" smtClean="0">
              <a:solidFill>
                <a:schemeClr val="accent1"/>
              </a:solidFill>
            </a:rPr>
            <a:t>&amp; </a:t>
          </a:r>
          <a:r>
            <a:rPr lang="tr-TR" sz="2000" dirty="0" err="1" smtClean="0">
              <a:solidFill>
                <a:schemeClr val="accent1"/>
              </a:solidFill>
            </a:rPr>
            <a:t>Physical</a:t>
          </a:r>
          <a:r>
            <a:rPr lang="tr-TR" sz="2000" dirty="0" smtClean="0">
              <a:solidFill>
                <a:schemeClr val="accent1"/>
              </a:solidFill>
            </a:rPr>
            <a:t> &amp; </a:t>
          </a:r>
          <a:r>
            <a:rPr lang="tr-TR" sz="2000" dirty="0" err="1" smtClean="0">
              <a:solidFill>
                <a:schemeClr val="accent1"/>
              </a:solidFill>
            </a:rPr>
            <a:t>Sportive</a:t>
          </a:r>
          <a:r>
            <a:rPr lang="tr-TR" sz="2000" dirty="0" smtClean="0">
              <a:solidFill>
                <a:schemeClr val="accent1"/>
              </a:solidFill>
            </a:rPr>
            <a:t> &amp; </a:t>
          </a:r>
          <a:r>
            <a:rPr lang="tr-TR" sz="2000" dirty="0" err="1" smtClean="0">
              <a:solidFill>
                <a:schemeClr val="accent1"/>
              </a:solidFill>
            </a:rPr>
            <a:t>Cultural</a:t>
          </a:r>
          <a:r>
            <a:rPr lang="tr-TR" sz="2000" dirty="0" smtClean="0">
              <a:solidFill>
                <a:schemeClr val="accent1"/>
              </a:solidFill>
            </a:rPr>
            <a:t> </a:t>
          </a:r>
          <a:r>
            <a:rPr lang="tr-TR" sz="2000" dirty="0" err="1" smtClean="0">
              <a:solidFill>
                <a:schemeClr val="accent1"/>
              </a:solidFill>
            </a:rPr>
            <a:t>activities</a:t>
          </a:r>
          <a:endParaRPr lang="tr-TR" sz="2000" dirty="0" smtClean="0">
            <a:solidFill>
              <a:schemeClr val="accent1"/>
            </a:solidFill>
          </a:endParaRPr>
        </a:p>
        <a:p>
          <a:pPr algn="ctr"/>
          <a:endParaRPr lang="en-US" sz="1600" dirty="0"/>
        </a:p>
      </dgm:t>
    </dgm:pt>
    <dgm:pt modelId="{B6AE203C-670E-4729-809B-D1A6CF282558}" type="parTrans" cxnId="{A85A4B66-2410-44E1-84ED-3B6D9AC4C0B3}">
      <dgm:prSet/>
      <dgm:spPr/>
      <dgm:t>
        <a:bodyPr/>
        <a:lstStyle/>
        <a:p>
          <a:endParaRPr lang="en-US"/>
        </a:p>
      </dgm:t>
    </dgm:pt>
    <dgm:pt modelId="{0B6E873B-48BD-47CD-B958-FFE3B3DF31E5}" type="sibTrans" cxnId="{A85A4B66-2410-44E1-84ED-3B6D9AC4C0B3}">
      <dgm:prSet/>
      <dgm:spPr/>
      <dgm:t>
        <a:bodyPr/>
        <a:lstStyle/>
        <a:p>
          <a:endParaRPr lang="en-US"/>
        </a:p>
      </dgm:t>
    </dgm:pt>
    <dgm:pt modelId="{A0F82483-E75D-4300-A451-CD2AF57DA20E}" type="pres">
      <dgm:prSet presAssocID="{69165C4F-FD9B-4900-8A5D-3C0B57008A72}" presName="root" presStyleCnt="0">
        <dgm:presLayoutVars>
          <dgm:dir/>
          <dgm:resizeHandles val="exact"/>
        </dgm:presLayoutVars>
      </dgm:prSet>
      <dgm:spPr/>
      <dgm:t>
        <a:bodyPr/>
        <a:lstStyle/>
        <a:p>
          <a:endParaRPr lang="tr-TR"/>
        </a:p>
      </dgm:t>
    </dgm:pt>
    <dgm:pt modelId="{DE64DFA0-559E-40DD-91B5-4927B2AA048B}" type="pres">
      <dgm:prSet presAssocID="{6551D322-3A49-4A46-B112-7F50ED053F68}" presName="compNode" presStyleCnt="0"/>
      <dgm:spPr/>
    </dgm:pt>
    <dgm:pt modelId="{D6EEE259-F602-4AB5-9038-3186C3BC62AF}" type="pres">
      <dgm:prSet presAssocID="{6551D322-3A49-4A46-B112-7F50ED053F68}" presName="iconRect" presStyleLbl="node1" presStyleIdx="0" presStyleCnt="3" custLinFactNeighborX="-30518" custLinFactNeighborY="-3082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Okul binası"/>
        </a:ext>
      </dgm:extLst>
    </dgm:pt>
    <dgm:pt modelId="{BAC81BDB-FD5A-4B6E-8926-3A5DED01ED59}" type="pres">
      <dgm:prSet presAssocID="{6551D322-3A49-4A46-B112-7F50ED053F68}" presName="spaceRect" presStyleCnt="0"/>
      <dgm:spPr/>
    </dgm:pt>
    <dgm:pt modelId="{06EA6823-F11C-4ED4-858B-5F3985778341}" type="pres">
      <dgm:prSet presAssocID="{6551D322-3A49-4A46-B112-7F50ED053F68}" presName="textRect" presStyleLbl="revTx" presStyleIdx="0" presStyleCnt="3" custScaleX="210608" custLinFactNeighborX="-8594" custLinFactNeighborY="-40790">
        <dgm:presLayoutVars>
          <dgm:chMax val="1"/>
          <dgm:chPref val="1"/>
        </dgm:presLayoutVars>
      </dgm:prSet>
      <dgm:spPr/>
      <dgm:t>
        <a:bodyPr/>
        <a:lstStyle/>
        <a:p>
          <a:endParaRPr lang="tr-TR"/>
        </a:p>
      </dgm:t>
    </dgm:pt>
    <dgm:pt modelId="{0E054BF8-978C-4782-B783-28C65A3A74F2}" type="pres">
      <dgm:prSet presAssocID="{AEAC9C34-87CD-48F7-A95A-73357A12EC2A}" presName="sibTrans" presStyleCnt="0"/>
      <dgm:spPr/>
    </dgm:pt>
    <dgm:pt modelId="{E2A1D5D1-26D5-43DF-AFC2-73C6AA6EDF04}" type="pres">
      <dgm:prSet presAssocID="{3A355384-C0F7-48D0-A389-0754D9180E42}" presName="compNode" presStyleCnt="0"/>
      <dgm:spPr/>
    </dgm:pt>
    <dgm:pt modelId="{A18C55DF-EB13-469D-B412-43EDF591C10D}" type="pres">
      <dgm:prSet presAssocID="{3A355384-C0F7-48D0-A389-0754D9180E42}" presName="iconRect" presStyleLbl="node1" presStyleIdx="1" presStyleCnt="3" custLinFactNeighborX="-43607" custLinFactNeighborY="-1870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Sınıf"/>
        </a:ext>
      </dgm:extLst>
    </dgm:pt>
    <dgm:pt modelId="{90D64F13-EBE6-4C86-BD4F-EF931CEE71E3}" type="pres">
      <dgm:prSet presAssocID="{3A355384-C0F7-48D0-A389-0754D9180E42}" presName="spaceRect" presStyleCnt="0"/>
      <dgm:spPr/>
    </dgm:pt>
    <dgm:pt modelId="{1D3370DF-6E7D-4C6D-B300-A2D264048B82}" type="pres">
      <dgm:prSet presAssocID="{3A355384-C0F7-48D0-A389-0754D9180E42}" presName="textRect" presStyleLbl="revTx" presStyleIdx="1" presStyleCnt="3" custScaleX="240911" custScaleY="274265" custLinFactNeighborX="-14233" custLinFactNeighborY="50520">
        <dgm:presLayoutVars>
          <dgm:chMax val="1"/>
          <dgm:chPref val="1"/>
        </dgm:presLayoutVars>
      </dgm:prSet>
      <dgm:spPr/>
      <dgm:t>
        <a:bodyPr/>
        <a:lstStyle/>
        <a:p>
          <a:endParaRPr lang="tr-TR"/>
        </a:p>
      </dgm:t>
    </dgm:pt>
    <dgm:pt modelId="{4E3B2A99-3E73-4C17-8AB8-16A5BE32ED5D}" type="pres">
      <dgm:prSet presAssocID="{A52C83CB-7EFA-4B7F-8F57-3D87A376413B}" presName="sibTrans" presStyleCnt="0"/>
      <dgm:spPr/>
    </dgm:pt>
    <dgm:pt modelId="{1E3ECC3C-763E-4001-AE37-C9554F72488F}" type="pres">
      <dgm:prSet presAssocID="{0DE5EF03-9AF7-4DA3-8181-4E725C607682}" presName="compNode" presStyleCnt="0"/>
      <dgm:spPr/>
    </dgm:pt>
    <dgm:pt modelId="{D950E056-4BC1-4EEB-9BC7-827B85407EE9}" type="pres">
      <dgm:prSet presAssocID="{0DE5EF03-9AF7-4DA3-8181-4E725C607682}" presName="iconRect" presStyleLbl="node1" presStyleIdx="2" presStyleCnt="3" custLinFactNeighborX="-38653" custLinFactNeighborY="-30552"/>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Sport Balls"/>
        </a:ext>
      </dgm:extLst>
    </dgm:pt>
    <dgm:pt modelId="{F149676F-FE0E-4C8C-BD51-F0024089C7B0}" type="pres">
      <dgm:prSet presAssocID="{0DE5EF03-9AF7-4DA3-8181-4E725C607682}" presName="spaceRect" presStyleCnt="0"/>
      <dgm:spPr/>
    </dgm:pt>
    <dgm:pt modelId="{F5673373-05E0-4841-8DDB-E71C891829E3}" type="pres">
      <dgm:prSet presAssocID="{0DE5EF03-9AF7-4DA3-8181-4E725C607682}" presName="textRect" presStyleLbl="revTx" presStyleIdx="2" presStyleCnt="3" custScaleX="171677" custScaleY="145697" custLinFactNeighborX="-13875" custLinFactNeighborY="-19796">
        <dgm:presLayoutVars>
          <dgm:chMax val="1"/>
          <dgm:chPref val="1"/>
        </dgm:presLayoutVars>
      </dgm:prSet>
      <dgm:spPr/>
      <dgm:t>
        <a:bodyPr/>
        <a:lstStyle/>
        <a:p>
          <a:endParaRPr lang="tr-TR"/>
        </a:p>
      </dgm:t>
    </dgm:pt>
  </dgm:ptLst>
  <dgm:cxnLst>
    <dgm:cxn modelId="{A85A4B66-2410-44E1-84ED-3B6D9AC4C0B3}" srcId="{69165C4F-FD9B-4900-8A5D-3C0B57008A72}" destId="{0DE5EF03-9AF7-4DA3-8181-4E725C607682}" srcOrd="2" destOrd="0" parTransId="{B6AE203C-670E-4729-809B-D1A6CF282558}" sibTransId="{0B6E873B-48BD-47CD-B958-FFE3B3DF31E5}"/>
    <dgm:cxn modelId="{6B5BBC0D-9E3B-4F42-94C4-1F99087B9BD6}" type="presOf" srcId="{69165C4F-FD9B-4900-8A5D-3C0B57008A72}" destId="{A0F82483-E75D-4300-A451-CD2AF57DA20E}" srcOrd="0" destOrd="0" presId="urn:microsoft.com/office/officeart/2018/2/layout/IconLabelList"/>
    <dgm:cxn modelId="{31C3F649-7B95-4297-B221-0A7DCF0E24AA}" srcId="{69165C4F-FD9B-4900-8A5D-3C0B57008A72}" destId="{6551D322-3A49-4A46-B112-7F50ED053F68}" srcOrd="0" destOrd="0" parTransId="{9B2E86A0-B439-404B-8811-578EED66B06E}" sibTransId="{AEAC9C34-87CD-48F7-A95A-73357A12EC2A}"/>
    <dgm:cxn modelId="{A36470C3-26C6-4415-B827-5DFABF3C46F2}" type="presOf" srcId="{0DE5EF03-9AF7-4DA3-8181-4E725C607682}" destId="{F5673373-05E0-4841-8DDB-E71C891829E3}" srcOrd="0" destOrd="0" presId="urn:microsoft.com/office/officeart/2018/2/layout/IconLabelList"/>
    <dgm:cxn modelId="{FF25148C-7DA8-4319-B0BF-6CFC0D69E49F}" type="presOf" srcId="{6551D322-3A49-4A46-B112-7F50ED053F68}" destId="{06EA6823-F11C-4ED4-858B-5F3985778341}" srcOrd="0" destOrd="0" presId="urn:microsoft.com/office/officeart/2018/2/layout/IconLabelList"/>
    <dgm:cxn modelId="{DEF68987-818E-4100-9C06-38C6CE498B9A}" type="presOf" srcId="{3A355384-C0F7-48D0-A389-0754D9180E42}" destId="{1D3370DF-6E7D-4C6D-B300-A2D264048B82}" srcOrd="0" destOrd="0" presId="urn:microsoft.com/office/officeart/2018/2/layout/IconLabelList"/>
    <dgm:cxn modelId="{7F9D59F1-D6D5-42E0-AA7B-F859113931B9}" srcId="{69165C4F-FD9B-4900-8A5D-3C0B57008A72}" destId="{3A355384-C0F7-48D0-A389-0754D9180E42}" srcOrd="1" destOrd="0" parTransId="{DE6DF996-0A19-4B93-9CBF-BCDC21F9479E}" sibTransId="{A52C83CB-7EFA-4B7F-8F57-3D87A376413B}"/>
    <dgm:cxn modelId="{BF537B2D-ECC9-4DE5-AC54-1679346B06BD}" type="presParOf" srcId="{A0F82483-E75D-4300-A451-CD2AF57DA20E}" destId="{DE64DFA0-559E-40DD-91B5-4927B2AA048B}" srcOrd="0" destOrd="0" presId="urn:microsoft.com/office/officeart/2018/2/layout/IconLabelList"/>
    <dgm:cxn modelId="{F1D09C40-B40B-42B7-90D8-362C68470553}" type="presParOf" srcId="{DE64DFA0-559E-40DD-91B5-4927B2AA048B}" destId="{D6EEE259-F602-4AB5-9038-3186C3BC62AF}" srcOrd="0" destOrd="0" presId="urn:microsoft.com/office/officeart/2018/2/layout/IconLabelList"/>
    <dgm:cxn modelId="{DC2DAD8D-E807-474B-BBE0-83729DE7C52D}" type="presParOf" srcId="{DE64DFA0-559E-40DD-91B5-4927B2AA048B}" destId="{BAC81BDB-FD5A-4B6E-8926-3A5DED01ED59}" srcOrd="1" destOrd="0" presId="urn:microsoft.com/office/officeart/2018/2/layout/IconLabelList"/>
    <dgm:cxn modelId="{E686D12C-73AC-4B90-AAD2-8CA864538B4B}" type="presParOf" srcId="{DE64DFA0-559E-40DD-91B5-4927B2AA048B}" destId="{06EA6823-F11C-4ED4-858B-5F3985778341}" srcOrd="2" destOrd="0" presId="urn:microsoft.com/office/officeart/2018/2/layout/IconLabelList"/>
    <dgm:cxn modelId="{D3035ADE-01C2-4A79-8876-CC8B93AEB21A}" type="presParOf" srcId="{A0F82483-E75D-4300-A451-CD2AF57DA20E}" destId="{0E054BF8-978C-4782-B783-28C65A3A74F2}" srcOrd="1" destOrd="0" presId="urn:microsoft.com/office/officeart/2018/2/layout/IconLabelList"/>
    <dgm:cxn modelId="{0F1E770E-8DDF-4CE2-8348-9CE22B90B961}" type="presParOf" srcId="{A0F82483-E75D-4300-A451-CD2AF57DA20E}" destId="{E2A1D5D1-26D5-43DF-AFC2-73C6AA6EDF04}" srcOrd="2" destOrd="0" presId="urn:microsoft.com/office/officeart/2018/2/layout/IconLabelList"/>
    <dgm:cxn modelId="{31B18FDF-F1DA-4AD4-AA61-20279EE4B3C1}" type="presParOf" srcId="{E2A1D5D1-26D5-43DF-AFC2-73C6AA6EDF04}" destId="{A18C55DF-EB13-469D-B412-43EDF591C10D}" srcOrd="0" destOrd="0" presId="urn:microsoft.com/office/officeart/2018/2/layout/IconLabelList"/>
    <dgm:cxn modelId="{6A008FD7-896F-4F78-8B22-2A680236C7C5}" type="presParOf" srcId="{E2A1D5D1-26D5-43DF-AFC2-73C6AA6EDF04}" destId="{90D64F13-EBE6-4C86-BD4F-EF931CEE71E3}" srcOrd="1" destOrd="0" presId="urn:microsoft.com/office/officeart/2018/2/layout/IconLabelList"/>
    <dgm:cxn modelId="{16B889DC-CE88-4AB7-930F-5147A98D8887}" type="presParOf" srcId="{E2A1D5D1-26D5-43DF-AFC2-73C6AA6EDF04}" destId="{1D3370DF-6E7D-4C6D-B300-A2D264048B82}" srcOrd="2" destOrd="0" presId="urn:microsoft.com/office/officeart/2018/2/layout/IconLabelList"/>
    <dgm:cxn modelId="{A9C5E4B5-6A23-4EC1-95B5-5314E7004493}" type="presParOf" srcId="{A0F82483-E75D-4300-A451-CD2AF57DA20E}" destId="{4E3B2A99-3E73-4C17-8AB8-16A5BE32ED5D}" srcOrd="3" destOrd="0" presId="urn:microsoft.com/office/officeart/2018/2/layout/IconLabelList"/>
    <dgm:cxn modelId="{69056389-EDA0-4004-B899-271055B17241}" type="presParOf" srcId="{A0F82483-E75D-4300-A451-CD2AF57DA20E}" destId="{1E3ECC3C-763E-4001-AE37-C9554F72488F}" srcOrd="4" destOrd="0" presId="urn:microsoft.com/office/officeart/2018/2/layout/IconLabelList"/>
    <dgm:cxn modelId="{67FC2752-A0B7-419F-B3D0-B72A3F9FB36A}" type="presParOf" srcId="{1E3ECC3C-763E-4001-AE37-C9554F72488F}" destId="{D950E056-4BC1-4EEB-9BC7-827B85407EE9}" srcOrd="0" destOrd="0" presId="urn:microsoft.com/office/officeart/2018/2/layout/IconLabelList"/>
    <dgm:cxn modelId="{5E738CF2-7DA8-49BE-8ED2-90FC907D70E3}" type="presParOf" srcId="{1E3ECC3C-763E-4001-AE37-C9554F72488F}" destId="{F149676F-FE0E-4C8C-BD51-F0024089C7B0}" srcOrd="1" destOrd="0" presId="urn:microsoft.com/office/officeart/2018/2/layout/IconLabelList"/>
    <dgm:cxn modelId="{A2A1AA25-2CE4-415B-8C56-35A35D96D82D}" type="presParOf" srcId="{1E3ECC3C-763E-4001-AE37-C9554F72488F}" destId="{F5673373-05E0-4841-8DDB-E71C891829E3}"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E59574F-0E3D-4BF7-8217-52A2BBC55838}" type="doc">
      <dgm:prSet loTypeId="urn:microsoft.com/office/officeart/2018/2/layout/IconCircleList" loCatId="icon" qsTypeId="urn:microsoft.com/office/officeart/2005/8/quickstyle/simple1" qsCatId="simple" csTypeId="urn:microsoft.com/office/officeart/2018/5/colors/Iconchunking_neutralbg_colorful2" csCatId="colorful" phldr="1"/>
      <dgm:spPr/>
      <dgm:t>
        <a:bodyPr/>
        <a:lstStyle/>
        <a:p>
          <a:endParaRPr lang="tr-TR"/>
        </a:p>
      </dgm:t>
    </dgm:pt>
    <dgm:pt modelId="{99E93CF8-1DBA-4857-A74A-E5843348D0A4}">
      <dgm:prSet/>
      <dgm:spPr/>
      <dgm:t>
        <a:bodyPr/>
        <a:lstStyle/>
        <a:p>
          <a:pPr>
            <a:lnSpc>
              <a:spcPct val="100000"/>
            </a:lnSpc>
          </a:pPr>
          <a:r>
            <a:rPr lang="en-US" dirty="0"/>
            <a:t>Political Science and Public Administration</a:t>
          </a:r>
          <a:endParaRPr lang="tr-TR" dirty="0"/>
        </a:p>
      </dgm:t>
    </dgm:pt>
    <dgm:pt modelId="{6F3B3C27-E4FE-44CB-B8C9-B0FF2C897971}" type="parTrans" cxnId="{210B2694-C139-4B1C-BAB4-DFA9F463DE73}">
      <dgm:prSet/>
      <dgm:spPr/>
      <dgm:t>
        <a:bodyPr/>
        <a:lstStyle/>
        <a:p>
          <a:endParaRPr lang="tr-TR"/>
        </a:p>
      </dgm:t>
    </dgm:pt>
    <dgm:pt modelId="{ACDABDD5-BCE5-4938-9CBC-F0478747E14F}" type="sibTrans" cxnId="{210B2694-C139-4B1C-BAB4-DFA9F463DE73}">
      <dgm:prSet/>
      <dgm:spPr/>
      <dgm:t>
        <a:bodyPr/>
        <a:lstStyle/>
        <a:p>
          <a:pPr>
            <a:lnSpc>
              <a:spcPct val="100000"/>
            </a:lnSpc>
          </a:pPr>
          <a:endParaRPr lang="tr-TR"/>
        </a:p>
      </dgm:t>
    </dgm:pt>
    <dgm:pt modelId="{FD14BC90-1498-47E6-B749-7F06B04FDC1A}">
      <dgm:prSet/>
      <dgm:spPr/>
      <dgm:t>
        <a:bodyPr/>
        <a:lstStyle/>
        <a:p>
          <a:pPr>
            <a:lnSpc>
              <a:spcPct val="100000"/>
            </a:lnSpc>
          </a:pPr>
          <a:r>
            <a:rPr lang="en-US" dirty="0"/>
            <a:t>Forensic Sciences</a:t>
          </a:r>
          <a:endParaRPr lang="tr-TR" dirty="0"/>
        </a:p>
      </dgm:t>
    </dgm:pt>
    <dgm:pt modelId="{C99993B6-5C38-413A-B26C-2BD006B2BAAE}" type="parTrans" cxnId="{1FA67A7B-F46E-4AFE-8BB4-123C8EF29C08}">
      <dgm:prSet/>
      <dgm:spPr/>
      <dgm:t>
        <a:bodyPr/>
        <a:lstStyle/>
        <a:p>
          <a:endParaRPr lang="tr-TR"/>
        </a:p>
      </dgm:t>
    </dgm:pt>
    <dgm:pt modelId="{166D18F8-C004-4FE7-B594-D360092D03C1}" type="sibTrans" cxnId="{1FA67A7B-F46E-4AFE-8BB4-123C8EF29C08}">
      <dgm:prSet/>
      <dgm:spPr/>
      <dgm:t>
        <a:bodyPr/>
        <a:lstStyle/>
        <a:p>
          <a:pPr>
            <a:lnSpc>
              <a:spcPct val="100000"/>
            </a:lnSpc>
          </a:pPr>
          <a:endParaRPr lang="tr-TR"/>
        </a:p>
      </dgm:t>
    </dgm:pt>
    <dgm:pt modelId="{82BC915D-1CA5-440C-BE03-92BA09E84652}">
      <dgm:prSet/>
      <dgm:spPr/>
      <dgm:t>
        <a:bodyPr/>
        <a:lstStyle/>
        <a:p>
          <a:pPr>
            <a:lnSpc>
              <a:spcPct val="100000"/>
            </a:lnSpc>
          </a:pPr>
          <a:r>
            <a:rPr lang="en-US" dirty="0" smtClean="0"/>
            <a:t>Law</a:t>
          </a:r>
          <a:r>
            <a:rPr lang="tr-TR" dirty="0" smtClean="0"/>
            <a:t> </a:t>
          </a:r>
          <a:r>
            <a:rPr lang="tr-TR" dirty="0" err="1" smtClean="0"/>
            <a:t>Sciences</a:t>
          </a:r>
          <a:endParaRPr lang="tr-TR" dirty="0"/>
        </a:p>
      </dgm:t>
    </dgm:pt>
    <dgm:pt modelId="{F5D03120-B255-4CAD-8865-A754798BF6EB}" type="parTrans" cxnId="{4F8DEB0A-79B5-434B-85B8-E7229F7B778B}">
      <dgm:prSet/>
      <dgm:spPr/>
      <dgm:t>
        <a:bodyPr/>
        <a:lstStyle/>
        <a:p>
          <a:endParaRPr lang="tr-TR"/>
        </a:p>
      </dgm:t>
    </dgm:pt>
    <dgm:pt modelId="{3EF0FB24-28B7-4C29-9EEE-D22F12BFAAC7}" type="sibTrans" cxnId="{4F8DEB0A-79B5-434B-85B8-E7229F7B778B}">
      <dgm:prSet/>
      <dgm:spPr/>
      <dgm:t>
        <a:bodyPr/>
        <a:lstStyle/>
        <a:p>
          <a:pPr>
            <a:lnSpc>
              <a:spcPct val="100000"/>
            </a:lnSpc>
          </a:pPr>
          <a:endParaRPr lang="tr-TR"/>
        </a:p>
      </dgm:t>
    </dgm:pt>
    <dgm:pt modelId="{8B42ED44-E10E-4279-92E8-79116E5BE774}">
      <dgm:prSet/>
      <dgm:spPr/>
      <dgm:t>
        <a:bodyPr/>
        <a:lstStyle/>
        <a:p>
          <a:pPr>
            <a:lnSpc>
              <a:spcPct val="100000"/>
            </a:lnSpc>
          </a:pPr>
          <a:r>
            <a:rPr lang="en-US" dirty="0"/>
            <a:t>Psychology</a:t>
          </a:r>
          <a:endParaRPr lang="tr-TR" dirty="0"/>
        </a:p>
      </dgm:t>
    </dgm:pt>
    <dgm:pt modelId="{67054828-7469-47E4-8DB2-22221B34BCE5}" type="parTrans" cxnId="{674BD9D5-DA3C-4F03-8E92-C92B7CE0E322}">
      <dgm:prSet/>
      <dgm:spPr/>
      <dgm:t>
        <a:bodyPr/>
        <a:lstStyle/>
        <a:p>
          <a:endParaRPr lang="tr-TR"/>
        </a:p>
      </dgm:t>
    </dgm:pt>
    <dgm:pt modelId="{20D6F249-54F2-4F84-BFA3-88BB8C08DB14}" type="sibTrans" cxnId="{674BD9D5-DA3C-4F03-8E92-C92B7CE0E322}">
      <dgm:prSet/>
      <dgm:spPr/>
      <dgm:t>
        <a:bodyPr/>
        <a:lstStyle/>
        <a:p>
          <a:pPr>
            <a:lnSpc>
              <a:spcPct val="100000"/>
            </a:lnSpc>
          </a:pPr>
          <a:endParaRPr lang="tr-TR"/>
        </a:p>
      </dgm:t>
    </dgm:pt>
    <dgm:pt modelId="{D6D0C40D-D317-4DDF-A99D-C0A115BBEEBF}">
      <dgm:prSet/>
      <dgm:spPr/>
      <dgm:t>
        <a:bodyPr/>
        <a:lstStyle/>
        <a:p>
          <a:pPr>
            <a:lnSpc>
              <a:spcPct val="100000"/>
            </a:lnSpc>
          </a:pPr>
          <a:r>
            <a:rPr lang="en-US" dirty="0"/>
            <a:t>International </a:t>
          </a:r>
          <a:r>
            <a:rPr lang="tr-TR" dirty="0"/>
            <a:t>R</a:t>
          </a:r>
          <a:r>
            <a:rPr lang="en-US" dirty="0"/>
            <a:t>elations</a:t>
          </a:r>
          <a:endParaRPr lang="tr-TR" dirty="0"/>
        </a:p>
      </dgm:t>
    </dgm:pt>
    <dgm:pt modelId="{66F3BE14-E225-4904-B3F0-E2B47DECA4D0}" type="parTrans" cxnId="{14DA2195-F211-4458-A161-490C3F40CD59}">
      <dgm:prSet/>
      <dgm:spPr/>
      <dgm:t>
        <a:bodyPr/>
        <a:lstStyle/>
        <a:p>
          <a:endParaRPr lang="tr-TR"/>
        </a:p>
      </dgm:t>
    </dgm:pt>
    <dgm:pt modelId="{B50CFE6D-43F9-4A20-8F04-2A3255D8DAA5}" type="sibTrans" cxnId="{14DA2195-F211-4458-A161-490C3F40CD59}">
      <dgm:prSet/>
      <dgm:spPr/>
      <dgm:t>
        <a:bodyPr/>
        <a:lstStyle/>
        <a:p>
          <a:pPr>
            <a:lnSpc>
              <a:spcPct val="100000"/>
            </a:lnSpc>
          </a:pPr>
          <a:endParaRPr lang="tr-TR"/>
        </a:p>
      </dgm:t>
    </dgm:pt>
    <dgm:pt modelId="{B743B85F-D56B-4C45-A0C2-A06331C038BD}">
      <dgm:prSet/>
      <dgm:spPr/>
      <dgm:t>
        <a:bodyPr/>
        <a:lstStyle/>
        <a:p>
          <a:pPr>
            <a:lnSpc>
              <a:spcPct val="100000"/>
            </a:lnSpc>
          </a:pPr>
          <a:r>
            <a:rPr lang="en-US" dirty="0"/>
            <a:t>Sociology</a:t>
          </a:r>
          <a:endParaRPr lang="tr-TR" dirty="0"/>
        </a:p>
      </dgm:t>
    </dgm:pt>
    <dgm:pt modelId="{005625C5-822E-4A19-8FBD-76E1CA0E631E}" type="parTrans" cxnId="{C0FBD13B-5AA1-45D6-9120-51E8A7BC6F5B}">
      <dgm:prSet/>
      <dgm:spPr/>
      <dgm:t>
        <a:bodyPr/>
        <a:lstStyle/>
        <a:p>
          <a:endParaRPr lang="tr-TR"/>
        </a:p>
      </dgm:t>
    </dgm:pt>
    <dgm:pt modelId="{34745FA8-246A-43A3-9EF6-51FC464859C8}" type="sibTrans" cxnId="{C0FBD13B-5AA1-45D6-9120-51E8A7BC6F5B}">
      <dgm:prSet/>
      <dgm:spPr/>
      <dgm:t>
        <a:bodyPr/>
        <a:lstStyle/>
        <a:p>
          <a:pPr>
            <a:lnSpc>
              <a:spcPct val="100000"/>
            </a:lnSpc>
          </a:pPr>
          <a:endParaRPr lang="tr-TR"/>
        </a:p>
      </dgm:t>
    </dgm:pt>
    <dgm:pt modelId="{B1119E40-8499-4CC5-B34F-D566D823F896}">
      <dgm:prSet/>
      <dgm:spPr/>
      <dgm:t>
        <a:bodyPr/>
        <a:lstStyle/>
        <a:p>
          <a:pPr>
            <a:lnSpc>
              <a:spcPct val="100000"/>
            </a:lnSpc>
          </a:pPr>
          <a:r>
            <a:rPr lang="en-US" dirty="0"/>
            <a:t>Security Management</a:t>
          </a:r>
          <a:endParaRPr lang="tr-TR" dirty="0"/>
        </a:p>
      </dgm:t>
    </dgm:pt>
    <dgm:pt modelId="{66223564-2A54-4214-900D-D6372D0A8DB3}" type="parTrans" cxnId="{2ACD7A16-0293-4B94-A530-E0A92980CED8}">
      <dgm:prSet/>
      <dgm:spPr/>
      <dgm:t>
        <a:bodyPr/>
        <a:lstStyle/>
        <a:p>
          <a:endParaRPr lang="tr-TR"/>
        </a:p>
      </dgm:t>
    </dgm:pt>
    <dgm:pt modelId="{6AFFF3B7-BAC7-4F7A-8FA6-93C1CB67BAD8}" type="sibTrans" cxnId="{2ACD7A16-0293-4B94-A530-E0A92980CED8}">
      <dgm:prSet/>
      <dgm:spPr/>
      <dgm:t>
        <a:bodyPr/>
        <a:lstStyle/>
        <a:p>
          <a:pPr>
            <a:lnSpc>
              <a:spcPct val="100000"/>
            </a:lnSpc>
          </a:pPr>
          <a:endParaRPr lang="tr-TR"/>
        </a:p>
      </dgm:t>
    </dgm:pt>
    <dgm:pt modelId="{5F2D944B-09DA-4D2A-90D3-B60DF15414ED}">
      <dgm:prSet/>
      <dgm:spPr/>
      <dgm:t>
        <a:bodyPr/>
        <a:lstStyle/>
        <a:p>
          <a:pPr>
            <a:lnSpc>
              <a:spcPct val="100000"/>
            </a:lnSpc>
          </a:pPr>
          <a:r>
            <a:rPr lang="en-US" dirty="0"/>
            <a:t>Applied Courses</a:t>
          </a:r>
          <a:endParaRPr lang="tr-TR" dirty="0"/>
        </a:p>
      </dgm:t>
    </dgm:pt>
    <dgm:pt modelId="{173496BE-6239-4CD8-A0DB-326F907142D8}" type="parTrans" cxnId="{C5424F6C-A1C2-4E70-A338-BD6FA3F49310}">
      <dgm:prSet/>
      <dgm:spPr/>
      <dgm:t>
        <a:bodyPr/>
        <a:lstStyle/>
        <a:p>
          <a:endParaRPr lang="tr-TR"/>
        </a:p>
      </dgm:t>
    </dgm:pt>
    <dgm:pt modelId="{BFC917AF-18EE-47D9-B0BC-CFBA3FDAA47C}" type="sibTrans" cxnId="{C5424F6C-A1C2-4E70-A338-BD6FA3F49310}">
      <dgm:prSet/>
      <dgm:spPr/>
      <dgm:t>
        <a:bodyPr/>
        <a:lstStyle/>
        <a:p>
          <a:endParaRPr lang="tr-TR"/>
        </a:p>
      </dgm:t>
    </dgm:pt>
    <dgm:pt modelId="{D3DED03D-22F0-4C5F-AE03-B91B6F6F77ED}" type="pres">
      <dgm:prSet presAssocID="{EE59574F-0E3D-4BF7-8217-52A2BBC55838}" presName="root" presStyleCnt="0">
        <dgm:presLayoutVars>
          <dgm:dir/>
          <dgm:resizeHandles val="exact"/>
        </dgm:presLayoutVars>
      </dgm:prSet>
      <dgm:spPr/>
      <dgm:t>
        <a:bodyPr/>
        <a:lstStyle/>
        <a:p>
          <a:endParaRPr lang="tr-TR"/>
        </a:p>
      </dgm:t>
    </dgm:pt>
    <dgm:pt modelId="{60ACE87B-F704-491A-8160-3A3F4D5ACA68}" type="pres">
      <dgm:prSet presAssocID="{EE59574F-0E3D-4BF7-8217-52A2BBC55838}" presName="container" presStyleCnt="0">
        <dgm:presLayoutVars>
          <dgm:dir/>
          <dgm:resizeHandles val="exact"/>
        </dgm:presLayoutVars>
      </dgm:prSet>
      <dgm:spPr/>
    </dgm:pt>
    <dgm:pt modelId="{E0C1CF51-8D7A-40E9-9C75-0867A5A9FA61}" type="pres">
      <dgm:prSet presAssocID="{99E93CF8-1DBA-4857-A74A-E5843348D0A4}" presName="compNode" presStyleCnt="0"/>
      <dgm:spPr/>
    </dgm:pt>
    <dgm:pt modelId="{4C970F90-A09A-41F3-B04B-F48719AAC679}" type="pres">
      <dgm:prSet presAssocID="{99E93CF8-1DBA-4857-A74A-E5843348D0A4}" presName="iconBgRect" presStyleLbl="bgShp" presStyleIdx="0" presStyleCnt="8"/>
      <dgm:spPr/>
    </dgm:pt>
    <dgm:pt modelId="{9AEC70A2-B036-4BF7-86DD-DB3BD401C90E}" type="pres">
      <dgm:prSet presAssocID="{99E93CF8-1DBA-4857-A74A-E5843348D0A4}"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Öğretim üyesi"/>
        </a:ext>
      </dgm:extLst>
    </dgm:pt>
    <dgm:pt modelId="{56F2503A-4953-404C-B020-8E069CE87C67}" type="pres">
      <dgm:prSet presAssocID="{99E93CF8-1DBA-4857-A74A-E5843348D0A4}" presName="spaceRect" presStyleCnt="0"/>
      <dgm:spPr/>
    </dgm:pt>
    <dgm:pt modelId="{DDD21C03-5C4E-4140-8B0F-0D14C08F0CD2}" type="pres">
      <dgm:prSet presAssocID="{99E93CF8-1DBA-4857-A74A-E5843348D0A4}" presName="textRect" presStyleLbl="revTx" presStyleIdx="0" presStyleCnt="8">
        <dgm:presLayoutVars>
          <dgm:chMax val="1"/>
          <dgm:chPref val="1"/>
        </dgm:presLayoutVars>
      </dgm:prSet>
      <dgm:spPr/>
      <dgm:t>
        <a:bodyPr/>
        <a:lstStyle/>
        <a:p>
          <a:endParaRPr lang="tr-TR"/>
        </a:p>
      </dgm:t>
    </dgm:pt>
    <dgm:pt modelId="{AF81D045-8DB0-4E7D-B5A5-42476BC8F98A}" type="pres">
      <dgm:prSet presAssocID="{ACDABDD5-BCE5-4938-9CBC-F0478747E14F}" presName="sibTrans" presStyleLbl="sibTrans2D1" presStyleIdx="0" presStyleCnt="0"/>
      <dgm:spPr/>
      <dgm:t>
        <a:bodyPr/>
        <a:lstStyle/>
        <a:p>
          <a:endParaRPr lang="tr-TR"/>
        </a:p>
      </dgm:t>
    </dgm:pt>
    <dgm:pt modelId="{411F3C26-9277-424E-8849-3347D4B17BC6}" type="pres">
      <dgm:prSet presAssocID="{FD14BC90-1498-47E6-B749-7F06B04FDC1A}" presName="compNode" presStyleCnt="0"/>
      <dgm:spPr/>
    </dgm:pt>
    <dgm:pt modelId="{98FCC289-61CA-420D-9581-6A200E4F7B46}" type="pres">
      <dgm:prSet presAssocID="{FD14BC90-1498-47E6-B749-7F06B04FDC1A}" presName="iconBgRect" presStyleLbl="bgShp" presStyleIdx="1" presStyleCnt="8" custLinFactX="40110" custLinFactNeighborX="100000" custLinFactNeighborY="-2456"/>
      <dgm:spPr/>
    </dgm:pt>
    <dgm:pt modelId="{26CE0BDB-9FD1-4A90-B7E6-8A3A5B49408E}" type="pres">
      <dgm:prSet presAssocID="{FD14BC90-1498-47E6-B749-7F06B04FDC1A}" presName="iconRect" presStyleLbl="node1" presStyleIdx="1" presStyleCnt="8" custLinFactX="100000" custLinFactNeighborX="124839" custLinFactNeighborY="-1703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Mikroskop"/>
        </a:ext>
      </dgm:extLst>
    </dgm:pt>
    <dgm:pt modelId="{BFF7D4B1-FCBB-4DF6-9B2B-2A5D66787925}" type="pres">
      <dgm:prSet presAssocID="{FD14BC90-1498-47E6-B749-7F06B04FDC1A}" presName="spaceRect" presStyleCnt="0"/>
      <dgm:spPr/>
    </dgm:pt>
    <dgm:pt modelId="{752B85B2-4FE8-428C-8908-25A2B2DAB6CF}" type="pres">
      <dgm:prSet presAssocID="{FD14BC90-1498-47E6-B749-7F06B04FDC1A}" presName="textRect" presStyleLbl="revTx" presStyleIdx="1" presStyleCnt="8" custLinFactNeighborX="58795" custLinFactNeighborY="-2456">
        <dgm:presLayoutVars>
          <dgm:chMax val="1"/>
          <dgm:chPref val="1"/>
        </dgm:presLayoutVars>
      </dgm:prSet>
      <dgm:spPr/>
      <dgm:t>
        <a:bodyPr/>
        <a:lstStyle/>
        <a:p>
          <a:endParaRPr lang="tr-TR"/>
        </a:p>
      </dgm:t>
    </dgm:pt>
    <dgm:pt modelId="{D98F28C8-E7DC-4BBD-8054-305C0FAB5B58}" type="pres">
      <dgm:prSet presAssocID="{166D18F8-C004-4FE7-B594-D360092D03C1}" presName="sibTrans" presStyleLbl="sibTrans2D1" presStyleIdx="0" presStyleCnt="0"/>
      <dgm:spPr/>
      <dgm:t>
        <a:bodyPr/>
        <a:lstStyle/>
        <a:p>
          <a:endParaRPr lang="tr-TR"/>
        </a:p>
      </dgm:t>
    </dgm:pt>
    <dgm:pt modelId="{17BE1E11-9DF1-4947-98F5-8C6DD72985DF}" type="pres">
      <dgm:prSet presAssocID="{82BC915D-1CA5-440C-BE03-92BA09E84652}" presName="compNode" presStyleCnt="0"/>
      <dgm:spPr/>
    </dgm:pt>
    <dgm:pt modelId="{F86AD5BB-991A-4189-8C1D-287B5F2C4C38}" type="pres">
      <dgm:prSet presAssocID="{82BC915D-1CA5-440C-BE03-92BA09E84652}" presName="iconBgRect" presStyleLbl="bgShp" presStyleIdx="2" presStyleCnt="8" custLinFactX="100000" custLinFactY="152120" custLinFactNeighborX="153218" custLinFactNeighborY="200000"/>
      <dgm:spPr/>
    </dgm:pt>
    <dgm:pt modelId="{F38C93A1-E583-4D2E-861E-9929CB99D06D}" type="pres">
      <dgm:prSet presAssocID="{82BC915D-1CA5-440C-BE03-92BA09E84652}" presName="iconRect" presStyleLbl="node1" presStyleIdx="2" presStyleCnt="8" custLinFactX="200000" custLinFactY="300000" custLinFactNeighborX="246644" custLinFactNeighborY="30710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Mahkeme"/>
        </a:ext>
      </dgm:extLst>
    </dgm:pt>
    <dgm:pt modelId="{02CCCB97-9B29-45DA-96AF-537DBFF2B9E4}" type="pres">
      <dgm:prSet presAssocID="{82BC915D-1CA5-440C-BE03-92BA09E84652}" presName="spaceRect" presStyleCnt="0"/>
      <dgm:spPr/>
    </dgm:pt>
    <dgm:pt modelId="{4D1A7779-C4E5-495E-B806-107B2C939E3D}" type="pres">
      <dgm:prSet presAssocID="{82BC915D-1CA5-440C-BE03-92BA09E84652}" presName="textRect" presStyleLbl="revTx" presStyleIdx="2" presStyleCnt="8" custScaleX="44225" custLinFactY="152120" custLinFactNeighborX="79640" custLinFactNeighborY="200000">
        <dgm:presLayoutVars>
          <dgm:chMax val="1"/>
          <dgm:chPref val="1"/>
        </dgm:presLayoutVars>
      </dgm:prSet>
      <dgm:spPr/>
      <dgm:t>
        <a:bodyPr/>
        <a:lstStyle/>
        <a:p>
          <a:endParaRPr lang="tr-TR"/>
        </a:p>
      </dgm:t>
    </dgm:pt>
    <dgm:pt modelId="{4AE8F1AE-FEB9-410A-A65F-90EB1FE32E28}" type="pres">
      <dgm:prSet presAssocID="{3EF0FB24-28B7-4C29-9EEE-D22F12BFAAC7}" presName="sibTrans" presStyleLbl="sibTrans2D1" presStyleIdx="0" presStyleCnt="0"/>
      <dgm:spPr/>
      <dgm:t>
        <a:bodyPr/>
        <a:lstStyle/>
        <a:p>
          <a:endParaRPr lang="tr-TR"/>
        </a:p>
      </dgm:t>
    </dgm:pt>
    <dgm:pt modelId="{1D4EAF91-E473-4640-A85F-481DFB168418}" type="pres">
      <dgm:prSet presAssocID="{8B42ED44-E10E-4279-92E8-79116E5BE774}" presName="compNode" presStyleCnt="0"/>
      <dgm:spPr/>
    </dgm:pt>
    <dgm:pt modelId="{20EA37C2-B26C-494B-8F13-1052208B1A06}" type="pres">
      <dgm:prSet presAssocID="{8B42ED44-E10E-4279-92E8-79116E5BE774}" presName="iconBgRect" presStyleLbl="bgShp" presStyleIdx="3" presStyleCnt="8" custLinFactX="58759" custLinFactNeighborX="100000" custLinFactNeighborY="3993"/>
      <dgm:spPr/>
    </dgm:pt>
    <dgm:pt modelId="{9399E3D0-3814-494A-962B-31BD2973E608}" type="pres">
      <dgm:prSet presAssocID="{8B42ED44-E10E-4279-92E8-79116E5BE774}" presName="iconRect" presStyleLbl="node1" presStyleIdx="3" presStyleCnt="8" custLinFactX="100000" custLinFactNeighborX="177285" custLinFactNeighborY="6350"/>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Brain in head"/>
        </a:ext>
      </dgm:extLst>
    </dgm:pt>
    <dgm:pt modelId="{EA990411-D0C3-473C-8BA5-85CE1849E259}" type="pres">
      <dgm:prSet presAssocID="{8B42ED44-E10E-4279-92E8-79116E5BE774}" presName="spaceRect" presStyleCnt="0"/>
      <dgm:spPr/>
    </dgm:pt>
    <dgm:pt modelId="{5D609D99-3166-4343-8D0C-50880C211271}" type="pres">
      <dgm:prSet presAssocID="{8B42ED44-E10E-4279-92E8-79116E5BE774}" presName="textRect" presStyleLbl="revTx" presStyleIdx="3" presStyleCnt="8" custLinFactNeighborX="63234" custLinFactNeighborY="-3392">
        <dgm:presLayoutVars>
          <dgm:chMax val="1"/>
          <dgm:chPref val="1"/>
        </dgm:presLayoutVars>
      </dgm:prSet>
      <dgm:spPr/>
      <dgm:t>
        <a:bodyPr/>
        <a:lstStyle/>
        <a:p>
          <a:endParaRPr lang="tr-TR"/>
        </a:p>
      </dgm:t>
    </dgm:pt>
    <dgm:pt modelId="{F323720E-25C6-4067-B7B5-096D3A325357}" type="pres">
      <dgm:prSet presAssocID="{20D6F249-54F2-4F84-BFA3-88BB8C08DB14}" presName="sibTrans" presStyleLbl="sibTrans2D1" presStyleIdx="0" presStyleCnt="0"/>
      <dgm:spPr/>
      <dgm:t>
        <a:bodyPr/>
        <a:lstStyle/>
        <a:p>
          <a:endParaRPr lang="tr-TR"/>
        </a:p>
      </dgm:t>
    </dgm:pt>
    <dgm:pt modelId="{8D3701C4-56E2-4DEC-BEF9-2599D18FB4B2}" type="pres">
      <dgm:prSet presAssocID="{D6D0C40D-D317-4DDF-A99D-C0A115BBEEBF}" presName="compNode" presStyleCnt="0"/>
      <dgm:spPr/>
    </dgm:pt>
    <dgm:pt modelId="{B1F85DC4-81D4-413A-99C4-67179EEAD9F8}" type="pres">
      <dgm:prSet presAssocID="{D6D0C40D-D317-4DDF-A99D-C0A115BBEEBF}" presName="iconBgRect" presStyleLbl="bgShp" presStyleIdx="4" presStyleCnt="8" custLinFactX="100000" custLinFactNeighborX="195038" custLinFactNeighborY="-4297"/>
      <dgm:spPr/>
    </dgm:pt>
    <dgm:pt modelId="{CEF16F25-2844-4135-8BB6-964197678D21}" type="pres">
      <dgm:prSet presAssocID="{D6D0C40D-D317-4DDF-A99D-C0A115BBEEBF}" presName="iconRect" presStyleLbl="node1" presStyleIdx="4" presStyleCnt="8" custLinFactX="210121" custLinFactNeighborX="300000" custLinFactNeighborY="-683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extLst>
        <a:ext uri="{E40237B7-FDA0-4F09-8148-C483321AD2D9}">
          <dgm14:cNvPr xmlns:dgm14="http://schemas.microsoft.com/office/drawing/2010/diagram" id="0" name="" descr="Earth Globe Americas"/>
        </a:ext>
      </dgm:extLst>
    </dgm:pt>
    <dgm:pt modelId="{304CBA6D-BE86-4B73-AF36-D56E113E5234}" type="pres">
      <dgm:prSet presAssocID="{D6D0C40D-D317-4DDF-A99D-C0A115BBEEBF}" presName="spaceRect" presStyleCnt="0"/>
      <dgm:spPr/>
    </dgm:pt>
    <dgm:pt modelId="{C391B7F1-C7F5-4F3A-A751-2D59E4F726B0}" type="pres">
      <dgm:prSet presAssocID="{D6D0C40D-D317-4DDF-A99D-C0A115BBEEBF}" presName="textRect" presStyleLbl="revTx" presStyleIdx="4" presStyleCnt="8" custLinFactX="21491" custLinFactNeighborX="100000" custLinFactNeighborY="-4297">
        <dgm:presLayoutVars>
          <dgm:chMax val="1"/>
          <dgm:chPref val="1"/>
        </dgm:presLayoutVars>
      </dgm:prSet>
      <dgm:spPr/>
      <dgm:t>
        <a:bodyPr/>
        <a:lstStyle/>
        <a:p>
          <a:endParaRPr lang="tr-TR"/>
        </a:p>
      </dgm:t>
    </dgm:pt>
    <dgm:pt modelId="{1ACDE087-06D1-4E97-AADF-F85E9E532B86}" type="pres">
      <dgm:prSet presAssocID="{B50CFE6D-43F9-4A20-8F04-2A3255D8DAA5}" presName="sibTrans" presStyleLbl="sibTrans2D1" presStyleIdx="0" presStyleCnt="0"/>
      <dgm:spPr/>
      <dgm:t>
        <a:bodyPr/>
        <a:lstStyle/>
        <a:p>
          <a:endParaRPr lang="tr-TR"/>
        </a:p>
      </dgm:t>
    </dgm:pt>
    <dgm:pt modelId="{C5D014DE-8140-45AF-94DE-4512F8A9312B}" type="pres">
      <dgm:prSet presAssocID="{B743B85F-D56B-4C45-A0C2-A06331C038BD}" presName="compNode" presStyleCnt="0"/>
      <dgm:spPr/>
    </dgm:pt>
    <dgm:pt modelId="{DC62CEE6-683E-4583-9DD3-C4E65BC1DA93}" type="pres">
      <dgm:prSet presAssocID="{B743B85F-D56B-4C45-A0C2-A06331C038BD}" presName="iconBgRect" presStyleLbl="bgShp" presStyleIdx="5" presStyleCnt="8" custLinFactX="100000" custLinFactY="-71091" custLinFactNeighborX="141810" custLinFactNeighborY="-100000"/>
      <dgm:spPr/>
    </dgm:pt>
    <dgm:pt modelId="{66F8FA6A-1C12-4492-9D5E-C9951F71516E}" type="pres">
      <dgm:prSet presAssocID="{B743B85F-D56B-4C45-A0C2-A06331C038BD}" presName="iconRect" presStyleLbl="node1" presStyleIdx="5" presStyleCnt="8" custLinFactX="200000" custLinFactY="-100000" custLinFactNeighborX="234938" custLinFactNeighborY="-194984"/>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a:noFill/>
        </a:ln>
      </dgm:spPr>
      <dgm:extLst>
        <a:ext uri="{E40237B7-FDA0-4F09-8148-C483321AD2D9}">
          <dgm14:cNvPr xmlns:dgm14="http://schemas.microsoft.com/office/drawing/2010/diagram" id="0" name="" descr="Grup"/>
        </a:ext>
      </dgm:extLst>
    </dgm:pt>
    <dgm:pt modelId="{993AA038-206F-46AE-B204-86E931D5186B}" type="pres">
      <dgm:prSet presAssocID="{B743B85F-D56B-4C45-A0C2-A06331C038BD}" presName="spaceRect" presStyleCnt="0"/>
      <dgm:spPr/>
    </dgm:pt>
    <dgm:pt modelId="{D77C0CD4-A00C-49CD-8C44-4CE1C4B9D6D9}" type="pres">
      <dgm:prSet presAssocID="{B743B85F-D56B-4C45-A0C2-A06331C038BD}" presName="textRect" presStyleLbl="revTx" presStyleIdx="5" presStyleCnt="8" custScaleX="54462" custLinFactY="-71091" custLinFactNeighborX="74531" custLinFactNeighborY="-100000">
        <dgm:presLayoutVars>
          <dgm:chMax val="1"/>
          <dgm:chPref val="1"/>
        </dgm:presLayoutVars>
      </dgm:prSet>
      <dgm:spPr/>
      <dgm:t>
        <a:bodyPr/>
        <a:lstStyle/>
        <a:p>
          <a:endParaRPr lang="tr-TR"/>
        </a:p>
      </dgm:t>
    </dgm:pt>
    <dgm:pt modelId="{583B3354-96FF-46C3-9DC9-BA3A9FFEFDC0}" type="pres">
      <dgm:prSet presAssocID="{34745FA8-246A-43A3-9EF6-51FC464859C8}" presName="sibTrans" presStyleLbl="sibTrans2D1" presStyleIdx="0" presStyleCnt="0"/>
      <dgm:spPr/>
      <dgm:t>
        <a:bodyPr/>
        <a:lstStyle/>
        <a:p>
          <a:endParaRPr lang="tr-TR"/>
        </a:p>
      </dgm:t>
    </dgm:pt>
    <dgm:pt modelId="{4F6E1364-EBB7-4059-874D-C64E0E5AF8D9}" type="pres">
      <dgm:prSet presAssocID="{B1119E40-8499-4CC5-B34F-D566D823F896}" presName="compNode" presStyleCnt="0"/>
      <dgm:spPr/>
    </dgm:pt>
    <dgm:pt modelId="{E4A62C99-6561-43AB-BC43-F3C7F3585BAD}" type="pres">
      <dgm:prSet presAssocID="{B1119E40-8499-4CC5-B34F-D566D823F896}" presName="iconBgRect" presStyleLbl="bgShp" presStyleIdx="6" presStyleCnt="8"/>
      <dgm:spPr/>
    </dgm:pt>
    <dgm:pt modelId="{5D9DFAF2-1F0E-4225-AF76-05A7DF063F77}" type="pres">
      <dgm:prSet presAssocID="{B1119E40-8499-4CC5-B34F-D566D823F896}"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xmlns="" r:embed="rId14"/>
              </a:ext>
            </a:extLst>
          </a:blip>
          <a:stretch>
            <a:fillRect/>
          </a:stretch>
        </a:blipFill>
        <a:ln>
          <a:noFill/>
        </a:ln>
      </dgm:spPr>
      <dgm:extLst>
        <a:ext uri="{E40237B7-FDA0-4F09-8148-C483321AD2D9}">
          <dgm14:cNvPr xmlns:dgm14="http://schemas.microsoft.com/office/drawing/2010/diagram" id="0" name="" descr="Kilitle"/>
        </a:ext>
      </dgm:extLst>
    </dgm:pt>
    <dgm:pt modelId="{0532EA34-BEA2-434E-B21D-CF560E2CE3F7}" type="pres">
      <dgm:prSet presAssocID="{B1119E40-8499-4CC5-B34F-D566D823F896}" presName="spaceRect" presStyleCnt="0"/>
      <dgm:spPr/>
    </dgm:pt>
    <dgm:pt modelId="{AEA9BB25-CE47-44D4-A0E3-CAE85E787BB0}" type="pres">
      <dgm:prSet presAssocID="{B1119E40-8499-4CC5-B34F-D566D823F896}" presName="textRect" presStyleLbl="revTx" presStyleIdx="6" presStyleCnt="8">
        <dgm:presLayoutVars>
          <dgm:chMax val="1"/>
          <dgm:chPref val="1"/>
        </dgm:presLayoutVars>
      </dgm:prSet>
      <dgm:spPr/>
      <dgm:t>
        <a:bodyPr/>
        <a:lstStyle/>
        <a:p>
          <a:endParaRPr lang="tr-TR"/>
        </a:p>
      </dgm:t>
    </dgm:pt>
    <dgm:pt modelId="{AC8AA31E-1972-4496-BE75-C93792116C21}" type="pres">
      <dgm:prSet presAssocID="{6AFFF3B7-BAC7-4F7A-8FA6-93C1CB67BAD8}" presName="sibTrans" presStyleLbl="sibTrans2D1" presStyleIdx="0" presStyleCnt="0"/>
      <dgm:spPr/>
      <dgm:t>
        <a:bodyPr/>
        <a:lstStyle/>
        <a:p>
          <a:endParaRPr lang="tr-TR"/>
        </a:p>
      </dgm:t>
    </dgm:pt>
    <dgm:pt modelId="{CBE0E1E5-C138-400E-B3F8-A3B44FFA6C82}" type="pres">
      <dgm:prSet presAssocID="{5F2D944B-09DA-4D2A-90D3-B60DF15414ED}" presName="compNode" presStyleCnt="0"/>
      <dgm:spPr/>
    </dgm:pt>
    <dgm:pt modelId="{23FDB9EB-BD7C-41F7-8906-327AB2EB4E52}" type="pres">
      <dgm:prSet presAssocID="{5F2D944B-09DA-4D2A-90D3-B60DF15414ED}" presName="iconBgRect" presStyleLbl="bgShp" presStyleIdx="7" presStyleCnt="8" custLinFactX="37064" custLinFactNeighborX="100000" custLinFactNeighborY="3768"/>
      <dgm:spPr/>
    </dgm:pt>
    <dgm:pt modelId="{3F8512D3-486B-4AD0-B3BA-66FEB5297F8E}" type="pres">
      <dgm:prSet presAssocID="{5F2D944B-09DA-4D2A-90D3-B60DF15414ED}" presName="iconRect" presStyleLbl="node1" presStyleIdx="7" presStyleCnt="8" custLinFactX="100000" custLinFactNeighborX="144195" custLinFactNeighborY="10503"/>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xmlns="" r:embed="rId16"/>
              </a:ext>
            </a:extLst>
          </a:blip>
          <a:stretch>
            <a:fillRect/>
          </a:stretch>
        </a:blipFill>
        <a:ln>
          <a:noFill/>
        </a:ln>
      </dgm:spPr>
      <dgm:extLst>
        <a:ext uri="{E40237B7-FDA0-4F09-8148-C483321AD2D9}">
          <dgm14:cNvPr xmlns:dgm14="http://schemas.microsoft.com/office/drawing/2010/diagram" id="0" name="" descr="Öğretmen"/>
        </a:ext>
      </dgm:extLst>
    </dgm:pt>
    <dgm:pt modelId="{16E2101F-3823-4AB6-9A7D-BA47DDD24441}" type="pres">
      <dgm:prSet presAssocID="{5F2D944B-09DA-4D2A-90D3-B60DF15414ED}" presName="spaceRect" presStyleCnt="0"/>
      <dgm:spPr/>
    </dgm:pt>
    <dgm:pt modelId="{3041CE4C-16EC-4904-B6E6-9FF309897496}" type="pres">
      <dgm:prSet presAssocID="{5F2D944B-09DA-4D2A-90D3-B60DF15414ED}" presName="textRect" presStyleLbl="revTx" presStyleIdx="7" presStyleCnt="8" custLinFactNeighborX="52334" custLinFactNeighborY="3768">
        <dgm:presLayoutVars>
          <dgm:chMax val="1"/>
          <dgm:chPref val="1"/>
        </dgm:presLayoutVars>
      </dgm:prSet>
      <dgm:spPr/>
      <dgm:t>
        <a:bodyPr/>
        <a:lstStyle/>
        <a:p>
          <a:endParaRPr lang="tr-TR"/>
        </a:p>
      </dgm:t>
    </dgm:pt>
  </dgm:ptLst>
  <dgm:cxnLst>
    <dgm:cxn modelId="{F53F14F2-40A4-4547-900D-E4F545DAB368}" type="presOf" srcId="{99E93CF8-1DBA-4857-A74A-E5843348D0A4}" destId="{DDD21C03-5C4E-4140-8B0F-0D14C08F0CD2}" srcOrd="0" destOrd="0" presId="urn:microsoft.com/office/officeart/2018/2/layout/IconCircleList"/>
    <dgm:cxn modelId="{EF498AD1-83A8-4814-9654-3C1F4768CE0A}" type="presOf" srcId="{D6D0C40D-D317-4DDF-A99D-C0A115BBEEBF}" destId="{C391B7F1-C7F5-4F3A-A751-2D59E4F726B0}" srcOrd="0" destOrd="0" presId="urn:microsoft.com/office/officeart/2018/2/layout/IconCircleList"/>
    <dgm:cxn modelId="{14DA2195-F211-4458-A161-490C3F40CD59}" srcId="{EE59574F-0E3D-4BF7-8217-52A2BBC55838}" destId="{D6D0C40D-D317-4DDF-A99D-C0A115BBEEBF}" srcOrd="4" destOrd="0" parTransId="{66F3BE14-E225-4904-B3F0-E2B47DECA4D0}" sibTransId="{B50CFE6D-43F9-4A20-8F04-2A3255D8DAA5}"/>
    <dgm:cxn modelId="{84A7880C-C5A7-4B5F-BC0A-9D6F20F3B6E8}" type="presOf" srcId="{20D6F249-54F2-4F84-BFA3-88BB8C08DB14}" destId="{F323720E-25C6-4067-B7B5-096D3A325357}" srcOrd="0" destOrd="0" presId="urn:microsoft.com/office/officeart/2018/2/layout/IconCircleList"/>
    <dgm:cxn modelId="{770FD8C7-FCD9-4F18-B78D-4E3657834A42}" type="presOf" srcId="{34745FA8-246A-43A3-9EF6-51FC464859C8}" destId="{583B3354-96FF-46C3-9DC9-BA3A9FFEFDC0}" srcOrd="0" destOrd="0" presId="urn:microsoft.com/office/officeart/2018/2/layout/IconCircleList"/>
    <dgm:cxn modelId="{C0FBD13B-5AA1-45D6-9120-51E8A7BC6F5B}" srcId="{EE59574F-0E3D-4BF7-8217-52A2BBC55838}" destId="{B743B85F-D56B-4C45-A0C2-A06331C038BD}" srcOrd="5" destOrd="0" parTransId="{005625C5-822E-4A19-8FBD-76E1CA0E631E}" sibTransId="{34745FA8-246A-43A3-9EF6-51FC464859C8}"/>
    <dgm:cxn modelId="{802467FB-0660-4E51-90C7-719A168E39D9}" type="presOf" srcId="{FD14BC90-1498-47E6-B749-7F06B04FDC1A}" destId="{752B85B2-4FE8-428C-8908-25A2B2DAB6CF}" srcOrd="0" destOrd="0" presId="urn:microsoft.com/office/officeart/2018/2/layout/IconCircleList"/>
    <dgm:cxn modelId="{C5424F6C-A1C2-4E70-A338-BD6FA3F49310}" srcId="{EE59574F-0E3D-4BF7-8217-52A2BBC55838}" destId="{5F2D944B-09DA-4D2A-90D3-B60DF15414ED}" srcOrd="7" destOrd="0" parTransId="{173496BE-6239-4CD8-A0DB-326F907142D8}" sibTransId="{BFC917AF-18EE-47D9-B0BC-CFBA3FDAA47C}"/>
    <dgm:cxn modelId="{0C2D0EE4-3CB3-4D41-B7C7-7AAAD4B563EA}" type="presOf" srcId="{B50CFE6D-43F9-4A20-8F04-2A3255D8DAA5}" destId="{1ACDE087-06D1-4E97-AADF-F85E9E532B86}" srcOrd="0" destOrd="0" presId="urn:microsoft.com/office/officeart/2018/2/layout/IconCircleList"/>
    <dgm:cxn modelId="{0649C02C-1741-43AD-9A7F-37FAB505D5BA}" type="presOf" srcId="{5F2D944B-09DA-4D2A-90D3-B60DF15414ED}" destId="{3041CE4C-16EC-4904-B6E6-9FF309897496}" srcOrd="0" destOrd="0" presId="urn:microsoft.com/office/officeart/2018/2/layout/IconCircleList"/>
    <dgm:cxn modelId="{674BD9D5-DA3C-4F03-8E92-C92B7CE0E322}" srcId="{EE59574F-0E3D-4BF7-8217-52A2BBC55838}" destId="{8B42ED44-E10E-4279-92E8-79116E5BE774}" srcOrd="3" destOrd="0" parTransId="{67054828-7469-47E4-8DB2-22221B34BCE5}" sibTransId="{20D6F249-54F2-4F84-BFA3-88BB8C08DB14}"/>
    <dgm:cxn modelId="{4E4B9AE9-2740-434C-A791-E15590948305}" type="presOf" srcId="{166D18F8-C004-4FE7-B594-D360092D03C1}" destId="{D98F28C8-E7DC-4BBD-8054-305C0FAB5B58}" srcOrd="0" destOrd="0" presId="urn:microsoft.com/office/officeart/2018/2/layout/IconCircleList"/>
    <dgm:cxn modelId="{1C637C58-D58D-4DFA-BD64-364331C3C46E}" type="presOf" srcId="{3EF0FB24-28B7-4C29-9EEE-D22F12BFAAC7}" destId="{4AE8F1AE-FEB9-410A-A65F-90EB1FE32E28}" srcOrd="0" destOrd="0" presId="urn:microsoft.com/office/officeart/2018/2/layout/IconCircleList"/>
    <dgm:cxn modelId="{E170B4B6-2A42-4FD0-8E78-A5331B18FA9A}" type="presOf" srcId="{82BC915D-1CA5-440C-BE03-92BA09E84652}" destId="{4D1A7779-C4E5-495E-B806-107B2C939E3D}" srcOrd="0" destOrd="0" presId="urn:microsoft.com/office/officeart/2018/2/layout/IconCircleList"/>
    <dgm:cxn modelId="{CB79DF86-0B57-4EBD-A9BF-9DA67D3CA987}" type="presOf" srcId="{ACDABDD5-BCE5-4938-9CBC-F0478747E14F}" destId="{AF81D045-8DB0-4E7D-B5A5-42476BC8F98A}" srcOrd="0" destOrd="0" presId="urn:microsoft.com/office/officeart/2018/2/layout/IconCircleList"/>
    <dgm:cxn modelId="{4F8DEB0A-79B5-434B-85B8-E7229F7B778B}" srcId="{EE59574F-0E3D-4BF7-8217-52A2BBC55838}" destId="{82BC915D-1CA5-440C-BE03-92BA09E84652}" srcOrd="2" destOrd="0" parTransId="{F5D03120-B255-4CAD-8865-A754798BF6EB}" sibTransId="{3EF0FB24-28B7-4C29-9EEE-D22F12BFAAC7}"/>
    <dgm:cxn modelId="{59267E74-5E8D-4A68-87AC-74DA288502F4}" type="presOf" srcId="{EE59574F-0E3D-4BF7-8217-52A2BBC55838}" destId="{D3DED03D-22F0-4C5F-AE03-B91B6F6F77ED}" srcOrd="0" destOrd="0" presId="urn:microsoft.com/office/officeart/2018/2/layout/IconCircleList"/>
    <dgm:cxn modelId="{1FA67A7B-F46E-4AFE-8BB4-123C8EF29C08}" srcId="{EE59574F-0E3D-4BF7-8217-52A2BBC55838}" destId="{FD14BC90-1498-47E6-B749-7F06B04FDC1A}" srcOrd="1" destOrd="0" parTransId="{C99993B6-5C38-413A-B26C-2BD006B2BAAE}" sibTransId="{166D18F8-C004-4FE7-B594-D360092D03C1}"/>
    <dgm:cxn modelId="{9DE3972C-7EB3-424C-AB6A-2A0649268DA2}" type="presOf" srcId="{6AFFF3B7-BAC7-4F7A-8FA6-93C1CB67BAD8}" destId="{AC8AA31E-1972-4496-BE75-C93792116C21}" srcOrd="0" destOrd="0" presId="urn:microsoft.com/office/officeart/2018/2/layout/IconCircleList"/>
    <dgm:cxn modelId="{2ACD7A16-0293-4B94-A530-E0A92980CED8}" srcId="{EE59574F-0E3D-4BF7-8217-52A2BBC55838}" destId="{B1119E40-8499-4CC5-B34F-D566D823F896}" srcOrd="6" destOrd="0" parTransId="{66223564-2A54-4214-900D-D6372D0A8DB3}" sibTransId="{6AFFF3B7-BAC7-4F7A-8FA6-93C1CB67BAD8}"/>
    <dgm:cxn modelId="{3EF3D4DD-5309-4182-95D1-7278EA654077}" type="presOf" srcId="{8B42ED44-E10E-4279-92E8-79116E5BE774}" destId="{5D609D99-3166-4343-8D0C-50880C211271}" srcOrd="0" destOrd="0" presId="urn:microsoft.com/office/officeart/2018/2/layout/IconCircleList"/>
    <dgm:cxn modelId="{72A176FF-FCF3-4F6B-8CE6-E1C33C561573}" type="presOf" srcId="{B1119E40-8499-4CC5-B34F-D566D823F896}" destId="{AEA9BB25-CE47-44D4-A0E3-CAE85E787BB0}" srcOrd="0" destOrd="0" presId="urn:microsoft.com/office/officeart/2018/2/layout/IconCircleList"/>
    <dgm:cxn modelId="{F8426B18-9194-45B8-8535-53FBB393C7E3}" type="presOf" srcId="{B743B85F-D56B-4C45-A0C2-A06331C038BD}" destId="{D77C0CD4-A00C-49CD-8C44-4CE1C4B9D6D9}" srcOrd="0" destOrd="0" presId="urn:microsoft.com/office/officeart/2018/2/layout/IconCircleList"/>
    <dgm:cxn modelId="{210B2694-C139-4B1C-BAB4-DFA9F463DE73}" srcId="{EE59574F-0E3D-4BF7-8217-52A2BBC55838}" destId="{99E93CF8-1DBA-4857-A74A-E5843348D0A4}" srcOrd="0" destOrd="0" parTransId="{6F3B3C27-E4FE-44CB-B8C9-B0FF2C897971}" sibTransId="{ACDABDD5-BCE5-4938-9CBC-F0478747E14F}"/>
    <dgm:cxn modelId="{C4CBFB8F-88B0-4F5B-9CAB-E6CEB2D8EC00}" type="presParOf" srcId="{D3DED03D-22F0-4C5F-AE03-B91B6F6F77ED}" destId="{60ACE87B-F704-491A-8160-3A3F4D5ACA68}" srcOrd="0" destOrd="0" presId="urn:microsoft.com/office/officeart/2018/2/layout/IconCircleList"/>
    <dgm:cxn modelId="{4E877F16-4851-4866-A62E-9774A43ECAAA}" type="presParOf" srcId="{60ACE87B-F704-491A-8160-3A3F4D5ACA68}" destId="{E0C1CF51-8D7A-40E9-9C75-0867A5A9FA61}" srcOrd="0" destOrd="0" presId="urn:microsoft.com/office/officeart/2018/2/layout/IconCircleList"/>
    <dgm:cxn modelId="{BE6EC89D-F5ED-4A09-92E9-28B339A69F12}" type="presParOf" srcId="{E0C1CF51-8D7A-40E9-9C75-0867A5A9FA61}" destId="{4C970F90-A09A-41F3-B04B-F48719AAC679}" srcOrd="0" destOrd="0" presId="urn:microsoft.com/office/officeart/2018/2/layout/IconCircleList"/>
    <dgm:cxn modelId="{C97AE94D-DA3F-4395-AE6C-8ACBC93454A1}" type="presParOf" srcId="{E0C1CF51-8D7A-40E9-9C75-0867A5A9FA61}" destId="{9AEC70A2-B036-4BF7-86DD-DB3BD401C90E}" srcOrd="1" destOrd="0" presId="urn:microsoft.com/office/officeart/2018/2/layout/IconCircleList"/>
    <dgm:cxn modelId="{1422CF02-7039-4C3B-B7EC-CFDB9415D4C1}" type="presParOf" srcId="{E0C1CF51-8D7A-40E9-9C75-0867A5A9FA61}" destId="{56F2503A-4953-404C-B020-8E069CE87C67}" srcOrd="2" destOrd="0" presId="urn:microsoft.com/office/officeart/2018/2/layout/IconCircleList"/>
    <dgm:cxn modelId="{B96D09BE-DE4D-410D-8F9D-8E7CBAB89B5E}" type="presParOf" srcId="{E0C1CF51-8D7A-40E9-9C75-0867A5A9FA61}" destId="{DDD21C03-5C4E-4140-8B0F-0D14C08F0CD2}" srcOrd="3" destOrd="0" presId="urn:microsoft.com/office/officeart/2018/2/layout/IconCircleList"/>
    <dgm:cxn modelId="{20990D5D-83FC-4548-A47D-0813543DD9AD}" type="presParOf" srcId="{60ACE87B-F704-491A-8160-3A3F4D5ACA68}" destId="{AF81D045-8DB0-4E7D-B5A5-42476BC8F98A}" srcOrd="1" destOrd="0" presId="urn:microsoft.com/office/officeart/2018/2/layout/IconCircleList"/>
    <dgm:cxn modelId="{4BF6A069-689B-4B04-AE73-BC5950137487}" type="presParOf" srcId="{60ACE87B-F704-491A-8160-3A3F4D5ACA68}" destId="{411F3C26-9277-424E-8849-3347D4B17BC6}" srcOrd="2" destOrd="0" presId="urn:microsoft.com/office/officeart/2018/2/layout/IconCircleList"/>
    <dgm:cxn modelId="{811911E2-0B4F-4440-BF21-0DA114E3DC04}" type="presParOf" srcId="{411F3C26-9277-424E-8849-3347D4B17BC6}" destId="{98FCC289-61CA-420D-9581-6A200E4F7B46}" srcOrd="0" destOrd="0" presId="urn:microsoft.com/office/officeart/2018/2/layout/IconCircleList"/>
    <dgm:cxn modelId="{1539BA53-BA4C-4AA4-B16E-2804F16382E7}" type="presParOf" srcId="{411F3C26-9277-424E-8849-3347D4B17BC6}" destId="{26CE0BDB-9FD1-4A90-B7E6-8A3A5B49408E}" srcOrd="1" destOrd="0" presId="urn:microsoft.com/office/officeart/2018/2/layout/IconCircleList"/>
    <dgm:cxn modelId="{E894666E-A490-4CD8-A515-31BFCC5AF3D1}" type="presParOf" srcId="{411F3C26-9277-424E-8849-3347D4B17BC6}" destId="{BFF7D4B1-FCBB-4DF6-9B2B-2A5D66787925}" srcOrd="2" destOrd="0" presId="urn:microsoft.com/office/officeart/2018/2/layout/IconCircleList"/>
    <dgm:cxn modelId="{8302BCCB-CAEC-4124-9B09-6082975258F4}" type="presParOf" srcId="{411F3C26-9277-424E-8849-3347D4B17BC6}" destId="{752B85B2-4FE8-428C-8908-25A2B2DAB6CF}" srcOrd="3" destOrd="0" presId="urn:microsoft.com/office/officeart/2018/2/layout/IconCircleList"/>
    <dgm:cxn modelId="{BE64E54C-873F-4084-80D1-1BD582D9E357}" type="presParOf" srcId="{60ACE87B-F704-491A-8160-3A3F4D5ACA68}" destId="{D98F28C8-E7DC-4BBD-8054-305C0FAB5B58}" srcOrd="3" destOrd="0" presId="urn:microsoft.com/office/officeart/2018/2/layout/IconCircleList"/>
    <dgm:cxn modelId="{D5927BDF-BC1E-46CA-97CA-D5414C529FE2}" type="presParOf" srcId="{60ACE87B-F704-491A-8160-3A3F4D5ACA68}" destId="{17BE1E11-9DF1-4947-98F5-8C6DD72985DF}" srcOrd="4" destOrd="0" presId="urn:microsoft.com/office/officeart/2018/2/layout/IconCircleList"/>
    <dgm:cxn modelId="{3F7A3DB8-BF76-4981-B3FE-805970D23122}" type="presParOf" srcId="{17BE1E11-9DF1-4947-98F5-8C6DD72985DF}" destId="{F86AD5BB-991A-4189-8C1D-287B5F2C4C38}" srcOrd="0" destOrd="0" presId="urn:microsoft.com/office/officeart/2018/2/layout/IconCircleList"/>
    <dgm:cxn modelId="{7FB63C6D-465F-4D0C-AA15-3540FCDECAB3}" type="presParOf" srcId="{17BE1E11-9DF1-4947-98F5-8C6DD72985DF}" destId="{F38C93A1-E583-4D2E-861E-9929CB99D06D}" srcOrd="1" destOrd="0" presId="urn:microsoft.com/office/officeart/2018/2/layout/IconCircleList"/>
    <dgm:cxn modelId="{5366AC47-6F2E-413B-BA32-CB9D71586381}" type="presParOf" srcId="{17BE1E11-9DF1-4947-98F5-8C6DD72985DF}" destId="{02CCCB97-9B29-45DA-96AF-537DBFF2B9E4}" srcOrd="2" destOrd="0" presId="urn:microsoft.com/office/officeart/2018/2/layout/IconCircleList"/>
    <dgm:cxn modelId="{B2A6BD24-ED4E-426A-96B6-40D4B48EB0C9}" type="presParOf" srcId="{17BE1E11-9DF1-4947-98F5-8C6DD72985DF}" destId="{4D1A7779-C4E5-495E-B806-107B2C939E3D}" srcOrd="3" destOrd="0" presId="urn:microsoft.com/office/officeart/2018/2/layout/IconCircleList"/>
    <dgm:cxn modelId="{316FA595-6B84-4958-9E3C-9E6A45FBECCA}" type="presParOf" srcId="{60ACE87B-F704-491A-8160-3A3F4D5ACA68}" destId="{4AE8F1AE-FEB9-410A-A65F-90EB1FE32E28}" srcOrd="5" destOrd="0" presId="urn:microsoft.com/office/officeart/2018/2/layout/IconCircleList"/>
    <dgm:cxn modelId="{62F81CE4-A672-4099-9988-EBACB7E961E2}" type="presParOf" srcId="{60ACE87B-F704-491A-8160-3A3F4D5ACA68}" destId="{1D4EAF91-E473-4640-A85F-481DFB168418}" srcOrd="6" destOrd="0" presId="urn:microsoft.com/office/officeart/2018/2/layout/IconCircleList"/>
    <dgm:cxn modelId="{1FA64920-29BE-4C37-909C-3C0BB052211D}" type="presParOf" srcId="{1D4EAF91-E473-4640-A85F-481DFB168418}" destId="{20EA37C2-B26C-494B-8F13-1052208B1A06}" srcOrd="0" destOrd="0" presId="urn:microsoft.com/office/officeart/2018/2/layout/IconCircleList"/>
    <dgm:cxn modelId="{3C17503C-A3C8-413C-BBE3-92B9848E8C48}" type="presParOf" srcId="{1D4EAF91-E473-4640-A85F-481DFB168418}" destId="{9399E3D0-3814-494A-962B-31BD2973E608}" srcOrd="1" destOrd="0" presId="urn:microsoft.com/office/officeart/2018/2/layout/IconCircleList"/>
    <dgm:cxn modelId="{5A658E3C-B8E7-44CD-8D1D-E96FD591EE7A}" type="presParOf" srcId="{1D4EAF91-E473-4640-A85F-481DFB168418}" destId="{EA990411-D0C3-473C-8BA5-85CE1849E259}" srcOrd="2" destOrd="0" presId="urn:microsoft.com/office/officeart/2018/2/layout/IconCircleList"/>
    <dgm:cxn modelId="{E1D98051-7BCC-4D24-A6C0-6B77789603B4}" type="presParOf" srcId="{1D4EAF91-E473-4640-A85F-481DFB168418}" destId="{5D609D99-3166-4343-8D0C-50880C211271}" srcOrd="3" destOrd="0" presId="urn:microsoft.com/office/officeart/2018/2/layout/IconCircleList"/>
    <dgm:cxn modelId="{E487675F-8C4E-49AA-AAEB-30AF82D55C01}" type="presParOf" srcId="{60ACE87B-F704-491A-8160-3A3F4D5ACA68}" destId="{F323720E-25C6-4067-B7B5-096D3A325357}" srcOrd="7" destOrd="0" presId="urn:microsoft.com/office/officeart/2018/2/layout/IconCircleList"/>
    <dgm:cxn modelId="{E737591B-0932-4B58-8AEC-8405F66FDF52}" type="presParOf" srcId="{60ACE87B-F704-491A-8160-3A3F4D5ACA68}" destId="{8D3701C4-56E2-4DEC-BEF9-2599D18FB4B2}" srcOrd="8" destOrd="0" presId="urn:microsoft.com/office/officeart/2018/2/layout/IconCircleList"/>
    <dgm:cxn modelId="{627527AC-9B93-46C3-9D38-1766FFEEEC91}" type="presParOf" srcId="{8D3701C4-56E2-4DEC-BEF9-2599D18FB4B2}" destId="{B1F85DC4-81D4-413A-99C4-67179EEAD9F8}" srcOrd="0" destOrd="0" presId="urn:microsoft.com/office/officeart/2018/2/layout/IconCircleList"/>
    <dgm:cxn modelId="{786A31D7-0BC1-486B-8A80-DD28A68A2995}" type="presParOf" srcId="{8D3701C4-56E2-4DEC-BEF9-2599D18FB4B2}" destId="{CEF16F25-2844-4135-8BB6-964197678D21}" srcOrd="1" destOrd="0" presId="urn:microsoft.com/office/officeart/2018/2/layout/IconCircleList"/>
    <dgm:cxn modelId="{8BAF457F-0310-4003-A27A-AB3582F54678}" type="presParOf" srcId="{8D3701C4-56E2-4DEC-BEF9-2599D18FB4B2}" destId="{304CBA6D-BE86-4B73-AF36-D56E113E5234}" srcOrd="2" destOrd="0" presId="urn:microsoft.com/office/officeart/2018/2/layout/IconCircleList"/>
    <dgm:cxn modelId="{FDAD341D-2440-4E65-90BF-C49FF1227525}" type="presParOf" srcId="{8D3701C4-56E2-4DEC-BEF9-2599D18FB4B2}" destId="{C391B7F1-C7F5-4F3A-A751-2D59E4F726B0}" srcOrd="3" destOrd="0" presId="urn:microsoft.com/office/officeart/2018/2/layout/IconCircleList"/>
    <dgm:cxn modelId="{D909BE4F-74A3-462E-90DC-654447491928}" type="presParOf" srcId="{60ACE87B-F704-491A-8160-3A3F4D5ACA68}" destId="{1ACDE087-06D1-4E97-AADF-F85E9E532B86}" srcOrd="9" destOrd="0" presId="urn:microsoft.com/office/officeart/2018/2/layout/IconCircleList"/>
    <dgm:cxn modelId="{8F820325-2873-467F-8E37-5C47D7FF7778}" type="presParOf" srcId="{60ACE87B-F704-491A-8160-3A3F4D5ACA68}" destId="{C5D014DE-8140-45AF-94DE-4512F8A9312B}" srcOrd="10" destOrd="0" presId="urn:microsoft.com/office/officeart/2018/2/layout/IconCircleList"/>
    <dgm:cxn modelId="{20CA4617-EF97-4B0B-95CA-CA6EFE8DF2E7}" type="presParOf" srcId="{C5D014DE-8140-45AF-94DE-4512F8A9312B}" destId="{DC62CEE6-683E-4583-9DD3-C4E65BC1DA93}" srcOrd="0" destOrd="0" presId="urn:microsoft.com/office/officeart/2018/2/layout/IconCircleList"/>
    <dgm:cxn modelId="{32415438-79CE-4967-AFD1-CAAC680D88B7}" type="presParOf" srcId="{C5D014DE-8140-45AF-94DE-4512F8A9312B}" destId="{66F8FA6A-1C12-4492-9D5E-C9951F71516E}" srcOrd="1" destOrd="0" presId="urn:microsoft.com/office/officeart/2018/2/layout/IconCircleList"/>
    <dgm:cxn modelId="{8821E4BE-AAB2-4C78-8204-867FB2D9AC6F}" type="presParOf" srcId="{C5D014DE-8140-45AF-94DE-4512F8A9312B}" destId="{993AA038-206F-46AE-B204-86E931D5186B}" srcOrd="2" destOrd="0" presId="urn:microsoft.com/office/officeart/2018/2/layout/IconCircleList"/>
    <dgm:cxn modelId="{B350789C-9250-4C57-B171-F152A3A30DEF}" type="presParOf" srcId="{C5D014DE-8140-45AF-94DE-4512F8A9312B}" destId="{D77C0CD4-A00C-49CD-8C44-4CE1C4B9D6D9}" srcOrd="3" destOrd="0" presId="urn:microsoft.com/office/officeart/2018/2/layout/IconCircleList"/>
    <dgm:cxn modelId="{EB9AF51C-5DBE-46EF-BB31-86870892FB06}" type="presParOf" srcId="{60ACE87B-F704-491A-8160-3A3F4D5ACA68}" destId="{583B3354-96FF-46C3-9DC9-BA3A9FFEFDC0}" srcOrd="11" destOrd="0" presId="urn:microsoft.com/office/officeart/2018/2/layout/IconCircleList"/>
    <dgm:cxn modelId="{FD6D1CFA-169E-428C-BE27-3FEC85A71157}" type="presParOf" srcId="{60ACE87B-F704-491A-8160-3A3F4D5ACA68}" destId="{4F6E1364-EBB7-4059-874D-C64E0E5AF8D9}" srcOrd="12" destOrd="0" presId="urn:microsoft.com/office/officeart/2018/2/layout/IconCircleList"/>
    <dgm:cxn modelId="{AB5DF2C9-2351-4CD3-A5D1-51B8502DAC47}" type="presParOf" srcId="{4F6E1364-EBB7-4059-874D-C64E0E5AF8D9}" destId="{E4A62C99-6561-43AB-BC43-F3C7F3585BAD}" srcOrd="0" destOrd="0" presId="urn:microsoft.com/office/officeart/2018/2/layout/IconCircleList"/>
    <dgm:cxn modelId="{DFC48B5B-5FB7-4F1D-8B24-C163B07459AF}" type="presParOf" srcId="{4F6E1364-EBB7-4059-874D-C64E0E5AF8D9}" destId="{5D9DFAF2-1F0E-4225-AF76-05A7DF063F77}" srcOrd="1" destOrd="0" presId="urn:microsoft.com/office/officeart/2018/2/layout/IconCircleList"/>
    <dgm:cxn modelId="{46323484-2C27-4ED4-ACA6-6733FDAF933C}" type="presParOf" srcId="{4F6E1364-EBB7-4059-874D-C64E0E5AF8D9}" destId="{0532EA34-BEA2-434E-B21D-CF560E2CE3F7}" srcOrd="2" destOrd="0" presId="urn:microsoft.com/office/officeart/2018/2/layout/IconCircleList"/>
    <dgm:cxn modelId="{26D5F629-A7BB-419E-8FFB-EC30E9B16A35}" type="presParOf" srcId="{4F6E1364-EBB7-4059-874D-C64E0E5AF8D9}" destId="{AEA9BB25-CE47-44D4-A0E3-CAE85E787BB0}" srcOrd="3" destOrd="0" presId="urn:microsoft.com/office/officeart/2018/2/layout/IconCircleList"/>
    <dgm:cxn modelId="{B3B1961E-9D81-4647-B89F-68B8D50A3C50}" type="presParOf" srcId="{60ACE87B-F704-491A-8160-3A3F4D5ACA68}" destId="{AC8AA31E-1972-4496-BE75-C93792116C21}" srcOrd="13" destOrd="0" presId="urn:microsoft.com/office/officeart/2018/2/layout/IconCircleList"/>
    <dgm:cxn modelId="{50C6F82E-8ECF-4A2A-980B-416DA7E5F591}" type="presParOf" srcId="{60ACE87B-F704-491A-8160-3A3F4D5ACA68}" destId="{CBE0E1E5-C138-400E-B3F8-A3B44FFA6C82}" srcOrd="14" destOrd="0" presId="urn:microsoft.com/office/officeart/2018/2/layout/IconCircleList"/>
    <dgm:cxn modelId="{78929C38-8B4B-4639-937A-DFEB673DF1A9}" type="presParOf" srcId="{CBE0E1E5-C138-400E-B3F8-A3B44FFA6C82}" destId="{23FDB9EB-BD7C-41F7-8906-327AB2EB4E52}" srcOrd="0" destOrd="0" presId="urn:microsoft.com/office/officeart/2018/2/layout/IconCircleList"/>
    <dgm:cxn modelId="{792D1950-4979-4780-8325-535E9FC0744B}" type="presParOf" srcId="{CBE0E1E5-C138-400E-B3F8-A3B44FFA6C82}" destId="{3F8512D3-486B-4AD0-B3BA-66FEB5297F8E}" srcOrd="1" destOrd="0" presId="urn:microsoft.com/office/officeart/2018/2/layout/IconCircleList"/>
    <dgm:cxn modelId="{B9B3FF47-6D7C-4496-BE4E-C8DD2C3D3F82}" type="presParOf" srcId="{CBE0E1E5-C138-400E-B3F8-A3B44FFA6C82}" destId="{16E2101F-3823-4AB6-9A7D-BA47DDD24441}" srcOrd="2" destOrd="0" presId="urn:microsoft.com/office/officeart/2018/2/layout/IconCircleList"/>
    <dgm:cxn modelId="{141DDE37-2850-47EE-B908-B000BCB58F03}" type="presParOf" srcId="{CBE0E1E5-C138-400E-B3F8-A3B44FFA6C82}" destId="{3041CE4C-16EC-4904-B6E6-9FF309897496}"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FF0299-361C-43DD-97F7-10BC0AB0E1A4}">
      <dsp:nvSpPr>
        <dsp:cNvPr id="0" name=""/>
        <dsp:cNvSpPr/>
      </dsp:nvSpPr>
      <dsp:spPr>
        <a:xfrm>
          <a:off x="0" y="0"/>
          <a:ext cx="9069985" cy="86401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buFont typeface="Arial" panose="020B0604020202020204" pitchFamily="34" charset="0"/>
            <a:buChar char="•"/>
          </a:pPr>
          <a:r>
            <a:rPr lang="en-US" sz="1700" kern="1200" cap="none" dirty="0">
              <a:solidFill>
                <a:schemeClr val="accent3">
                  <a:lumMod val="20000"/>
                  <a:lumOff val="80000"/>
                </a:schemeClr>
              </a:solidFill>
              <a:latin typeface="Times" pitchFamily="2" charset="0"/>
            </a:rPr>
            <a:t>The Faculty of </a:t>
          </a:r>
          <a:r>
            <a:rPr lang="tr-TR" sz="1700" kern="1200" cap="none" dirty="0" err="1">
              <a:solidFill>
                <a:schemeClr val="accent3">
                  <a:lumMod val="20000"/>
                  <a:lumOff val="80000"/>
                </a:schemeClr>
              </a:solidFill>
              <a:latin typeface="Times" pitchFamily="2" charset="0"/>
            </a:rPr>
            <a:t>Homeland</a:t>
          </a:r>
          <a:r>
            <a:rPr lang="en-US" sz="1700" kern="1200" cap="none" dirty="0">
              <a:solidFill>
                <a:schemeClr val="accent3">
                  <a:lumMod val="20000"/>
                  <a:lumOff val="80000"/>
                </a:schemeClr>
              </a:solidFill>
              <a:latin typeface="Times" pitchFamily="2" charset="0"/>
            </a:rPr>
            <a:t> Security </a:t>
          </a:r>
          <a:r>
            <a:rPr lang="tr-TR" sz="1700" kern="1200" cap="none" dirty="0" err="1">
              <a:solidFill>
                <a:schemeClr val="accent3">
                  <a:lumMod val="20000"/>
                  <a:lumOff val="80000"/>
                </a:schemeClr>
              </a:solidFill>
              <a:latin typeface="Times" pitchFamily="2" charset="0"/>
            </a:rPr>
            <a:t>wa</a:t>
          </a:r>
          <a:r>
            <a:rPr lang="en-US" sz="1700" kern="1200" cap="none" dirty="0">
              <a:solidFill>
                <a:schemeClr val="accent3">
                  <a:lumMod val="20000"/>
                  <a:lumOff val="80000"/>
                </a:schemeClr>
              </a:solidFill>
              <a:latin typeface="Times" pitchFamily="2" charset="0"/>
            </a:rPr>
            <a:t>s founded under the Turkish National Police Academy, according to </a:t>
          </a:r>
          <a:r>
            <a:rPr lang="tr-TR" sz="1700" kern="1200" cap="none" dirty="0" err="1">
              <a:solidFill>
                <a:schemeClr val="accent3">
                  <a:lumMod val="20000"/>
                  <a:lumOff val="80000"/>
                </a:schemeClr>
              </a:solidFill>
              <a:latin typeface="Times" pitchFamily="2" charset="0"/>
            </a:rPr>
            <a:t>the</a:t>
          </a:r>
          <a:r>
            <a:rPr lang="tr-TR" sz="1700" kern="1200" cap="none" dirty="0">
              <a:solidFill>
                <a:schemeClr val="accent3">
                  <a:lumMod val="20000"/>
                  <a:lumOff val="80000"/>
                </a:schemeClr>
              </a:solidFill>
              <a:latin typeface="Times" pitchFamily="2" charset="0"/>
            </a:rPr>
            <a:t> </a:t>
          </a:r>
          <a:r>
            <a:rPr lang="tr-TR" sz="1700" kern="1200" cap="none" dirty="0" err="1">
              <a:solidFill>
                <a:schemeClr val="accent3">
                  <a:lumMod val="20000"/>
                  <a:lumOff val="80000"/>
                </a:schemeClr>
              </a:solidFill>
              <a:latin typeface="Times" pitchFamily="2" charset="0"/>
            </a:rPr>
            <a:t>law</a:t>
          </a:r>
          <a:r>
            <a:rPr lang="tr-TR" sz="1700" kern="1200" cap="none" dirty="0">
              <a:solidFill>
                <a:schemeClr val="accent3">
                  <a:lumMod val="20000"/>
                  <a:lumOff val="80000"/>
                </a:schemeClr>
              </a:solidFill>
              <a:latin typeface="Times" pitchFamily="2" charset="0"/>
            </a:rPr>
            <a:t>/7422 </a:t>
          </a:r>
          <a:r>
            <a:rPr lang="en-US" sz="1700" kern="1200" cap="none" dirty="0">
              <a:solidFill>
                <a:schemeClr val="accent3">
                  <a:lumMod val="20000"/>
                  <a:lumOff val="80000"/>
                </a:schemeClr>
              </a:solidFill>
              <a:latin typeface="Times" pitchFamily="2" charset="0"/>
            </a:rPr>
            <a:t>published in the Official Gazette on November 30, 2022.</a:t>
          </a:r>
          <a:endParaRPr lang="tr-TR" sz="1700" kern="1200" dirty="0"/>
        </a:p>
      </dsp:txBody>
      <dsp:txXfrm>
        <a:off x="25306" y="25306"/>
        <a:ext cx="8137643" cy="813405"/>
      </dsp:txXfrm>
    </dsp:sp>
    <dsp:sp modelId="{030F545E-BE4A-45B6-B58C-77EE312AB003}">
      <dsp:nvSpPr>
        <dsp:cNvPr id="0" name=""/>
        <dsp:cNvSpPr/>
      </dsp:nvSpPr>
      <dsp:spPr>
        <a:xfrm>
          <a:off x="800292" y="1008020"/>
          <a:ext cx="9069985" cy="86401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buFont typeface="Arial" panose="020B0604020202020204" pitchFamily="34" charset="0"/>
            <a:buChar char="•"/>
          </a:pPr>
          <a:r>
            <a:rPr lang="tr-TR" sz="1700" kern="1200" cap="none" dirty="0">
              <a:solidFill>
                <a:schemeClr val="accent3">
                  <a:lumMod val="20000"/>
                  <a:lumOff val="80000"/>
                </a:schemeClr>
              </a:solidFill>
              <a:latin typeface="Times" pitchFamily="2" charset="0"/>
            </a:rPr>
            <a:t>B</a:t>
          </a:r>
          <a:r>
            <a:rPr lang="en-US" sz="1700" kern="1200" cap="none" dirty="0" err="1">
              <a:solidFill>
                <a:schemeClr val="accent3">
                  <a:lumMod val="20000"/>
                  <a:lumOff val="80000"/>
                </a:schemeClr>
              </a:solidFill>
              <a:latin typeface="Times" pitchFamily="2" charset="0"/>
            </a:rPr>
            <a:t>egan</a:t>
          </a:r>
          <a:r>
            <a:rPr lang="en-US" sz="1700" kern="1200" cap="none" dirty="0">
              <a:solidFill>
                <a:schemeClr val="accent3">
                  <a:lumMod val="20000"/>
                  <a:lumOff val="80000"/>
                </a:schemeClr>
              </a:solidFill>
              <a:latin typeface="Times" pitchFamily="2" charset="0"/>
            </a:rPr>
            <a:t> </a:t>
          </a:r>
          <a:r>
            <a:rPr lang="tr-TR" sz="1700" kern="1200" cap="none" dirty="0" err="1">
              <a:solidFill>
                <a:schemeClr val="accent3">
                  <a:lumMod val="20000"/>
                  <a:lumOff val="80000"/>
                </a:schemeClr>
              </a:solidFill>
              <a:latin typeface="Times" pitchFamily="2" charset="0"/>
            </a:rPr>
            <a:t>its</a:t>
          </a:r>
          <a:r>
            <a:rPr lang="tr-TR" sz="1700" kern="1200" cap="none" dirty="0">
              <a:solidFill>
                <a:schemeClr val="accent3">
                  <a:lumMod val="20000"/>
                  <a:lumOff val="80000"/>
                </a:schemeClr>
              </a:solidFill>
              <a:latin typeface="Times" pitchFamily="2" charset="0"/>
            </a:rPr>
            <a:t> </a:t>
          </a:r>
          <a:r>
            <a:rPr lang="tr-TR" sz="1700" kern="1200" cap="none" dirty="0" err="1">
              <a:solidFill>
                <a:schemeClr val="accent3">
                  <a:lumMod val="20000"/>
                  <a:lumOff val="80000"/>
                </a:schemeClr>
              </a:solidFill>
              <a:latin typeface="Times" pitchFamily="2" charset="0"/>
            </a:rPr>
            <a:t>activitie</a:t>
          </a:r>
          <a:r>
            <a:rPr lang="en-US" sz="1700" kern="1200" cap="none" dirty="0">
              <a:solidFill>
                <a:schemeClr val="accent3">
                  <a:lumMod val="20000"/>
                  <a:lumOff val="80000"/>
                </a:schemeClr>
              </a:solidFill>
              <a:latin typeface="Times" pitchFamily="2" charset="0"/>
            </a:rPr>
            <a:t>s at the </a:t>
          </a:r>
          <a:r>
            <a:rPr lang="en-US" sz="1700" kern="1200" cap="none" dirty="0" err="1">
              <a:solidFill>
                <a:schemeClr val="accent3">
                  <a:lumMod val="20000"/>
                  <a:lumOff val="80000"/>
                </a:schemeClr>
              </a:solidFill>
              <a:latin typeface="Times" pitchFamily="2" charset="0"/>
            </a:rPr>
            <a:t>Gölbaşı</a:t>
          </a:r>
          <a:r>
            <a:rPr lang="en-US" sz="1700" kern="1200" cap="none" dirty="0">
              <a:solidFill>
                <a:schemeClr val="accent3">
                  <a:lumMod val="20000"/>
                  <a:lumOff val="80000"/>
                </a:schemeClr>
              </a:solidFill>
              <a:latin typeface="Times" pitchFamily="2" charset="0"/>
            </a:rPr>
            <a:t> Campus</a:t>
          </a:r>
          <a:r>
            <a:rPr lang="tr-TR" sz="1700" kern="1200" cap="none" dirty="0">
              <a:solidFill>
                <a:schemeClr val="accent3">
                  <a:lumMod val="20000"/>
                  <a:lumOff val="80000"/>
                </a:schemeClr>
              </a:solidFill>
              <a:latin typeface="Times" pitchFamily="2" charset="0"/>
            </a:rPr>
            <a:t> (</a:t>
          </a:r>
          <a:r>
            <a:rPr lang="en-US" sz="1700" kern="1200" cap="none" dirty="0">
              <a:solidFill>
                <a:schemeClr val="accent3">
                  <a:lumMod val="20000"/>
                  <a:lumOff val="80000"/>
                </a:schemeClr>
              </a:solidFill>
              <a:latin typeface="Times" pitchFamily="2" charset="0"/>
            </a:rPr>
            <a:t>March 2023.</a:t>
          </a:r>
          <a:r>
            <a:rPr lang="tr-TR" sz="1700" kern="1200" cap="none" dirty="0">
              <a:solidFill>
                <a:schemeClr val="accent3">
                  <a:lumMod val="20000"/>
                  <a:lumOff val="80000"/>
                </a:schemeClr>
              </a:solidFill>
              <a:latin typeface="Times" pitchFamily="2" charset="0"/>
            </a:rPr>
            <a:t>)</a:t>
          </a:r>
          <a:endParaRPr lang="tr-TR" sz="1700" kern="1200" dirty="0"/>
        </a:p>
      </dsp:txBody>
      <dsp:txXfrm>
        <a:off x="825598" y="1033326"/>
        <a:ext cx="7657469" cy="813405"/>
      </dsp:txXfrm>
    </dsp:sp>
    <dsp:sp modelId="{5AE36DD1-7A8C-4A27-99F8-8F59A2927A0F}">
      <dsp:nvSpPr>
        <dsp:cNvPr id="0" name=""/>
        <dsp:cNvSpPr/>
      </dsp:nvSpPr>
      <dsp:spPr>
        <a:xfrm>
          <a:off x="1600585" y="2016040"/>
          <a:ext cx="9069985" cy="86401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buFont typeface="Arial" panose="020B0604020202020204" pitchFamily="34" charset="0"/>
            <a:buChar char="•"/>
          </a:pPr>
          <a:r>
            <a:rPr lang="en-US" sz="1700" kern="1200" dirty="0"/>
            <a:t>The faculty's main aim is to educate and train police chiefs who will start their duties in the national police force with the rank of deputy inspectors</a:t>
          </a:r>
          <a:endParaRPr lang="tr-TR" sz="1700" kern="1200" dirty="0"/>
        </a:p>
      </dsp:txBody>
      <dsp:txXfrm>
        <a:off x="1625891" y="2041346"/>
        <a:ext cx="7657469" cy="813405"/>
      </dsp:txXfrm>
    </dsp:sp>
    <dsp:sp modelId="{16BDB794-314B-492E-B066-3EC36D55A5A1}">
      <dsp:nvSpPr>
        <dsp:cNvPr id="0" name=""/>
        <dsp:cNvSpPr/>
      </dsp:nvSpPr>
      <dsp:spPr>
        <a:xfrm>
          <a:off x="8508374" y="655213"/>
          <a:ext cx="561611" cy="561611"/>
        </a:xfrm>
        <a:prstGeom prst="downArrow">
          <a:avLst>
            <a:gd name="adj1" fmla="val 55000"/>
            <a:gd name="adj2" fmla="val 45000"/>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tr-TR" sz="2600" kern="1200"/>
        </a:p>
      </dsp:txBody>
      <dsp:txXfrm>
        <a:off x="8634736" y="655213"/>
        <a:ext cx="308887" cy="422612"/>
      </dsp:txXfrm>
    </dsp:sp>
    <dsp:sp modelId="{51B5E586-ED40-48CC-8FE3-BCB875B2C819}">
      <dsp:nvSpPr>
        <dsp:cNvPr id="0" name=""/>
        <dsp:cNvSpPr/>
      </dsp:nvSpPr>
      <dsp:spPr>
        <a:xfrm>
          <a:off x="9343391" y="1634323"/>
          <a:ext cx="561611" cy="561611"/>
        </a:xfrm>
        <a:prstGeom prst="downArrow">
          <a:avLst>
            <a:gd name="adj1" fmla="val 55000"/>
            <a:gd name="adj2" fmla="val 45000"/>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tr-TR" sz="2600" kern="1200"/>
        </a:p>
      </dsp:txBody>
      <dsp:txXfrm>
        <a:off x="9469753" y="1634323"/>
        <a:ext cx="308887" cy="4226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1A2DDC-8953-4CD3-B80B-D58D65B496BA}">
      <dsp:nvSpPr>
        <dsp:cNvPr id="0" name=""/>
        <dsp:cNvSpPr/>
      </dsp:nvSpPr>
      <dsp:spPr>
        <a:xfrm>
          <a:off x="0" y="449"/>
          <a:ext cx="11029615" cy="1050687"/>
        </a:xfrm>
        <a:prstGeom prst="roundRect">
          <a:avLst>
            <a:gd name="adj" fmla="val 10000"/>
          </a:avLst>
        </a:prstGeom>
        <a:solidFill>
          <a:schemeClr val="accent1">
            <a:tint val="40000"/>
            <a:hueOff val="0"/>
            <a:satOff val="0"/>
            <a:lumOff val="0"/>
            <a:alphaOff val="0"/>
          </a:schemeClr>
        </a:solidFill>
        <a:ln>
          <a:noFill/>
        </a:ln>
        <a:effectLst>
          <a:outerShdw blurRad="38100" dist="25400" dir="5400000" rotWithShape="0">
            <a:srgbClr val="000000">
              <a:alpha val="55000"/>
            </a:srgbClr>
          </a:outerShdw>
        </a:effectLst>
      </dsp:spPr>
      <dsp:style>
        <a:lnRef idx="0">
          <a:scrgbClr r="0" g="0" b="0"/>
        </a:lnRef>
        <a:fillRef idx="1">
          <a:scrgbClr r="0" g="0" b="0"/>
        </a:fillRef>
        <a:effectRef idx="2">
          <a:scrgbClr r="0" g="0" b="0"/>
        </a:effectRef>
        <a:fontRef idx="minor"/>
      </dsp:style>
    </dsp:sp>
    <dsp:sp modelId="{5EC0E95D-7512-4751-BE22-CE5DDDA28EE3}">
      <dsp:nvSpPr>
        <dsp:cNvPr id="0" name=""/>
        <dsp:cNvSpPr/>
      </dsp:nvSpPr>
      <dsp:spPr>
        <a:xfrm>
          <a:off x="317832" y="236853"/>
          <a:ext cx="577877" cy="57787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sp>
    <dsp:sp modelId="{E0B616D4-3124-48DA-AC60-D5AE912B9293}">
      <dsp:nvSpPr>
        <dsp:cNvPr id="0" name=""/>
        <dsp:cNvSpPr/>
      </dsp:nvSpPr>
      <dsp:spPr>
        <a:xfrm>
          <a:off x="1213543" y="449"/>
          <a:ext cx="4963326" cy="1050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198" tIns="111198" rIns="111198" bIns="111198" numCol="1" spcCol="1270" anchor="ctr" anchorCtr="0">
          <a:noAutofit/>
        </a:bodyPr>
        <a:lstStyle/>
        <a:p>
          <a:pPr lvl="0" algn="l" defTabSz="1111250">
            <a:lnSpc>
              <a:spcPct val="100000"/>
            </a:lnSpc>
            <a:spcBef>
              <a:spcPct val="0"/>
            </a:spcBef>
            <a:spcAft>
              <a:spcPct val="35000"/>
            </a:spcAft>
          </a:pPr>
          <a:r>
            <a:rPr lang="tr-TR" sz="2500" kern="1200"/>
            <a:t>Enhancing Expertise of Law Enforcement Personnel</a:t>
          </a:r>
        </a:p>
      </dsp:txBody>
      <dsp:txXfrm>
        <a:off x="1213543" y="449"/>
        <a:ext cx="4963326" cy="1050687"/>
      </dsp:txXfrm>
    </dsp:sp>
    <dsp:sp modelId="{50A4622E-E3E0-4850-BC97-95DEE9F05BD2}">
      <dsp:nvSpPr>
        <dsp:cNvPr id="0" name=""/>
        <dsp:cNvSpPr/>
      </dsp:nvSpPr>
      <dsp:spPr>
        <a:xfrm>
          <a:off x="6176870" y="449"/>
          <a:ext cx="4852744" cy="1050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198" tIns="111198" rIns="111198" bIns="111198" numCol="1" spcCol="1270" anchor="ctr" anchorCtr="0">
          <a:noAutofit/>
        </a:bodyPr>
        <a:lstStyle/>
        <a:p>
          <a:pPr lvl="0" algn="l" defTabSz="577850">
            <a:lnSpc>
              <a:spcPct val="100000"/>
            </a:lnSpc>
            <a:spcBef>
              <a:spcPct val="0"/>
            </a:spcBef>
            <a:spcAft>
              <a:spcPct val="35000"/>
            </a:spcAft>
          </a:pPr>
          <a:r>
            <a:rPr lang="tr-TR" sz="1300" kern="1200"/>
            <a:t>I</a:t>
          </a:r>
          <a:r>
            <a:rPr lang="en-US" sz="1300" kern="1200"/>
            <a:t>ntegrating theoretical knowledge with practical field experiences.</a:t>
          </a:r>
          <a:endParaRPr lang="tr-TR" sz="1300" kern="1200"/>
        </a:p>
        <a:p>
          <a:pPr lvl="0" algn="l" defTabSz="577850">
            <a:lnSpc>
              <a:spcPct val="100000"/>
            </a:lnSpc>
            <a:spcBef>
              <a:spcPct val="0"/>
            </a:spcBef>
            <a:spcAft>
              <a:spcPct val="35000"/>
            </a:spcAft>
          </a:pPr>
          <a:r>
            <a:rPr lang="tr-TR" sz="1300" kern="1200"/>
            <a:t>L</a:t>
          </a:r>
          <a:r>
            <a:rPr lang="en-US" sz="1300" kern="1200"/>
            <a:t>everaging existing academic infrastructure, encompassing historical foundations up to contemporary advancements.</a:t>
          </a:r>
          <a:endParaRPr lang="tr-TR" sz="1300" kern="1200"/>
        </a:p>
      </dsp:txBody>
      <dsp:txXfrm>
        <a:off x="6176870" y="449"/>
        <a:ext cx="4852744" cy="1050687"/>
      </dsp:txXfrm>
    </dsp:sp>
    <dsp:sp modelId="{AB90D7A7-C3CD-4924-8F4A-638183318A46}">
      <dsp:nvSpPr>
        <dsp:cNvPr id="0" name=""/>
        <dsp:cNvSpPr/>
      </dsp:nvSpPr>
      <dsp:spPr>
        <a:xfrm>
          <a:off x="0" y="1313807"/>
          <a:ext cx="11029615" cy="1050687"/>
        </a:xfrm>
        <a:prstGeom prst="roundRect">
          <a:avLst>
            <a:gd name="adj" fmla="val 10000"/>
          </a:avLst>
        </a:prstGeom>
        <a:solidFill>
          <a:schemeClr val="accent1">
            <a:tint val="40000"/>
            <a:hueOff val="0"/>
            <a:satOff val="0"/>
            <a:lumOff val="0"/>
            <a:alphaOff val="0"/>
          </a:schemeClr>
        </a:solidFill>
        <a:ln>
          <a:noFill/>
        </a:ln>
        <a:effectLst>
          <a:outerShdw blurRad="38100" dist="25400" dir="5400000" rotWithShape="0">
            <a:srgbClr val="000000">
              <a:alpha val="55000"/>
            </a:srgbClr>
          </a:outerShdw>
        </a:effectLst>
      </dsp:spPr>
      <dsp:style>
        <a:lnRef idx="0">
          <a:scrgbClr r="0" g="0" b="0"/>
        </a:lnRef>
        <a:fillRef idx="1">
          <a:scrgbClr r="0" g="0" b="0"/>
        </a:fillRef>
        <a:effectRef idx="2">
          <a:scrgbClr r="0" g="0" b="0"/>
        </a:effectRef>
        <a:fontRef idx="minor"/>
      </dsp:style>
    </dsp:sp>
    <dsp:sp modelId="{18E739B5-78EA-4F21-8F26-EDA91ABE4229}">
      <dsp:nvSpPr>
        <dsp:cNvPr id="0" name=""/>
        <dsp:cNvSpPr/>
      </dsp:nvSpPr>
      <dsp:spPr>
        <a:xfrm>
          <a:off x="317832" y="1550212"/>
          <a:ext cx="577877" cy="57787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sp>
    <dsp:sp modelId="{C7363684-2CA6-4BC6-8D7C-FEDA171AA08F}">
      <dsp:nvSpPr>
        <dsp:cNvPr id="0" name=""/>
        <dsp:cNvSpPr/>
      </dsp:nvSpPr>
      <dsp:spPr>
        <a:xfrm>
          <a:off x="1213543" y="1313807"/>
          <a:ext cx="4963326" cy="1050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198" tIns="111198" rIns="111198" bIns="111198" numCol="1" spcCol="1270" anchor="ctr" anchorCtr="0">
          <a:noAutofit/>
        </a:bodyPr>
        <a:lstStyle/>
        <a:p>
          <a:pPr lvl="0" algn="l" defTabSz="1111250">
            <a:lnSpc>
              <a:spcPct val="100000"/>
            </a:lnSpc>
            <a:spcBef>
              <a:spcPct val="0"/>
            </a:spcBef>
            <a:spcAft>
              <a:spcPct val="35000"/>
            </a:spcAft>
          </a:pPr>
          <a:r>
            <a:rPr lang="tr-TR" sz="2500" kern="1200"/>
            <a:t>Fostering Vistues of Students</a:t>
          </a:r>
        </a:p>
      </dsp:txBody>
      <dsp:txXfrm>
        <a:off x="1213543" y="1313807"/>
        <a:ext cx="4963326" cy="1050687"/>
      </dsp:txXfrm>
    </dsp:sp>
    <dsp:sp modelId="{A894A1AB-E590-431C-A844-68D633BC21CC}">
      <dsp:nvSpPr>
        <dsp:cNvPr id="0" name=""/>
        <dsp:cNvSpPr/>
      </dsp:nvSpPr>
      <dsp:spPr>
        <a:xfrm>
          <a:off x="6176870" y="1313807"/>
          <a:ext cx="4852744" cy="1050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198" tIns="111198" rIns="111198" bIns="111198" numCol="1" spcCol="1270" anchor="ctr" anchorCtr="0">
          <a:noAutofit/>
        </a:bodyPr>
        <a:lstStyle/>
        <a:p>
          <a:pPr lvl="0" algn="l" defTabSz="577850">
            <a:lnSpc>
              <a:spcPct val="100000"/>
            </a:lnSpc>
            <a:spcBef>
              <a:spcPct val="0"/>
            </a:spcBef>
            <a:spcAft>
              <a:spcPct val="35000"/>
            </a:spcAft>
          </a:pPr>
          <a:r>
            <a:rPr lang="tr-TR" sz="1300" kern="1200"/>
            <a:t>D</a:t>
          </a:r>
          <a:r>
            <a:rPr lang="en-US" sz="1300" kern="1200"/>
            <a:t>uty awareness, loyalty, and responsibility towards the nation</a:t>
          </a:r>
          <a:endParaRPr lang="tr-TR" sz="1300" kern="1200"/>
        </a:p>
        <a:p>
          <a:pPr lvl="0" algn="l" defTabSz="577850">
            <a:lnSpc>
              <a:spcPct val="100000"/>
            </a:lnSpc>
            <a:spcBef>
              <a:spcPct val="0"/>
            </a:spcBef>
            <a:spcAft>
              <a:spcPct val="35000"/>
            </a:spcAft>
          </a:pPr>
          <a:r>
            <a:rPr lang="tr-TR" sz="1300" kern="1200"/>
            <a:t>P</a:t>
          </a:r>
          <a:r>
            <a:rPr lang="en-US" sz="1300" kern="1200"/>
            <a:t>romoting values of democratic governance, and a socially just legal system.</a:t>
          </a:r>
          <a:endParaRPr lang="tr-TR" sz="1300" kern="1200"/>
        </a:p>
      </dsp:txBody>
      <dsp:txXfrm>
        <a:off x="6176870" y="1313807"/>
        <a:ext cx="4852744" cy="1050687"/>
      </dsp:txXfrm>
    </dsp:sp>
    <dsp:sp modelId="{A9FC7CE2-62B7-4B86-A96A-B06F76A27AE1}">
      <dsp:nvSpPr>
        <dsp:cNvPr id="0" name=""/>
        <dsp:cNvSpPr/>
      </dsp:nvSpPr>
      <dsp:spPr>
        <a:xfrm>
          <a:off x="0" y="2627166"/>
          <a:ext cx="11029615" cy="1050687"/>
        </a:xfrm>
        <a:prstGeom prst="roundRect">
          <a:avLst>
            <a:gd name="adj" fmla="val 10000"/>
          </a:avLst>
        </a:prstGeom>
        <a:solidFill>
          <a:schemeClr val="accent1">
            <a:tint val="40000"/>
            <a:hueOff val="0"/>
            <a:satOff val="0"/>
            <a:lumOff val="0"/>
            <a:alphaOff val="0"/>
          </a:schemeClr>
        </a:solidFill>
        <a:ln>
          <a:noFill/>
        </a:ln>
        <a:effectLst>
          <a:outerShdw blurRad="38100" dist="25400" dir="5400000" rotWithShape="0">
            <a:srgbClr val="000000">
              <a:alpha val="55000"/>
            </a:srgbClr>
          </a:outerShdw>
        </a:effectLst>
      </dsp:spPr>
      <dsp:style>
        <a:lnRef idx="0">
          <a:scrgbClr r="0" g="0" b="0"/>
        </a:lnRef>
        <a:fillRef idx="1">
          <a:scrgbClr r="0" g="0" b="0"/>
        </a:fillRef>
        <a:effectRef idx="2">
          <a:scrgbClr r="0" g="0" b="0"/>
        </a:effectRef>
        <a:fontRef idx="minor"/>
      </dsp:style>
    </dsp:sp>
    <dsp:sp modelId="{54B682D4-CE17-4B34-B0F2-CE40028F1173}">
      <dsp:nvSpPr>
        <dsp:cNvPr id="0" name=""/>
        <dsp:cNvSpPr/>
      </dsp:nvSpPr>
      <dsp:spPr>
        <a:xfrm>
          <a:off x="317832" y="2863571"/>
          <a:ext cx="577877" cy="57787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sp>
    <dsp:sp modelId="{0DEEE2A5-9A90-4333-BF3E-01D6297F17F9}">
      <dsp:nvSpPr>
        <dsp:cNvPr id="0" name=""/>
        <dsp:cNvSpPr/>
      </dsp:nvSpPr>
      <dsp:spPr>
        <a:xfrm>
          <a:off x="1213543" y="2627166"/>
          <a:ext cx="4963326" cy="1050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198" tIns="111198" rIns="111198" bIns="111198" numCol="1" spcCol="1270" anchor="ctr" anchorCtr="0">
          <a:noAutofit/>
        </a:bodyPr>
        <a:lstStyle/>
        <a:p>
          <a:pPr lvl="0" algn="l" defTabSz="1111250">
            <a:lnSpc>
              <a:spcPct val="100000"/>
            </a:lnSpc>
            <a:spcBef>
              <a:spcPct val="0"/>
            </a:spcBef>
            <a:spcAft>
              <a:spcPct val="35000"/>
            </a:spcAft>
          </a:pPr>
          <a:r>
            <a:rPr lang="tr-TR" sz="2500" kern="1200"/>
            <a:t>Elevating Training Standards</a:t>
          </a:r>
        </a:p>
      </dsp:txBody>
      <dsp:txXfrm>
        <a:off x="1213543" y="2627166"/>
        <a:ext cx="4963326" cy="1050687"/>
      </dsp:txXfrm>
    </dsp:sp>
    <dsp:sp modelId="{BFE32B52-E825-4493-8825-D7F9021F7B00}">
      <dsp:nvSpPr>
        <dsp:cNvPr id="0" name=""/>
        <dsp:cNvSpPr/>
      </dsp:nvSpPr>
      <dsp:spPr>
        <a:xfrm>
          <a:off x="6176870" y="2627166"/>
          <a:ext cx="4852744" cy="1050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198" tIns="111198" rIns="111198" bIns="111198" numCol="1" spcCol="1270" anchor="ctr" anchorCtr="0">
          <a:noAutofit/>
        </a:bodyPr>
        <a:lstStyle/>
        <a:p>
          <a:pPr lvl="0" algn="l" defTabSz="577850">
            <a:lnSpc>
              <a:spcPct val="100000"/>
            </a:lnSpc>
            <a:spcBef>
              <a:spcPct val="0"/>
            </a:spcBef>
            <a:spcAft>
              <a:spcPct val="35000"/>
            </a:spcAft>
          </a:pPr>
          <a:r>
            <a:rPr lang="tr-TR" sz="1300" kern="1200" dirty="0"/>
            <a:t>A</a:t>
          </a:r>
          <a:r>
            <a:rPr lang="en-US" sz="1300" kern="1200" dirty="0" err="1"/>
            <a:t>dapting</a:t>
          </a:r>
          <a:r>
            <a:rPr lang="en-US" sz="1300" kern="1200" dirty="0"/>
            <a:t> to evolving challenges and advancements in the field</a:t>
          </a:r>
          <a:endParaRPr lang="tr-TR" sz="1300" kern="1200" dirty="0"/>
        </a:p>
        <a:p>
          <a:pPr lvl="0" algn="l" defTabSz="577850">
            <a:lnSpc>
              <a:spcPct val="100000"/>
            </a:lnSpc>
            <a:spcBef>
              <a:spcPct val="0"/>
            </a:spcBef>
            <a:spcAft>
              <a:spcPct val="35000"/>
            </a:spcAft>
          </a:pPr>
          <a:r>
            <a:rPr lang="tr-TR" sz="1300" kern="1200"/>
            <a:t>E</a:t>
          </a:r>
          <a:r>
            <a:rPr lang="en-US" sz="1300" kern="1200"/>
            <a:t>nsuring law enforcement personnel are equipped with cutting-edge skills and knowledge</a:t>
          </a:r>
          <a:endParaRPr lang="tr-TR" sz="1300" kern="1200"/>
        </a:p>
      </dsp:txBody>
      <dsp:txXfrm>
        <a:off x="6176870" y="2627166"/>
        <a:ext cx="4852744" cy="10506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EEE259-F602-4AB5-9038-3186C3BC62AF}">
      <dsp:nvSpPr>
        <dsp:cNvPr id="0" name=""/>
        <dsp:cNvSpPr/>
      </dsp:nvSpPr>
      <dsp:spPr>
        <a:xfrm>
          <a:off x="1323561" y="1053206"/>
          <a:ext cx="725361" cy="72536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6EA6823-F11C-4ED4-858B-5F3985778341}">
      <dsp:nvSpPr>
        <dsp:cNvPr id="0" name=""/>
        <dsp:cNvSpPr/>
      </dsp:nvSpPr>
      <dsp:spPr>
        <a:xfrm>
          <a:off x="71670" y="1934154"/>
          <a:ext cx="3394819" cy="8472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889000">
            <a:lnSpc>
              <a:spcPct val="90000"/>
            </a:lnSpc>
            <a:spcBef>
              <a:spcPct val="0"/>
            </a:spcBef>
            <a:spcAft>
              <a:spcPct val="35000"/>
            </a:spcAft>
          </a:pPr>
          <a:r>
            <a:rPr lang="tr-TR" sz="2000" b="1" kern="1200" dirty="0" err="1" smtClean="0">
              <a:solidFill>
                <a:schemeClr val="accent1"/>
              </a:solidFill>
            </a:rPr>
            <a:t>Education</a:t>
          </a:r>
          <a:r>
            <a:rPr lang="tr-TR" sz="2000" kern="1200" dirty="0" smtClean="0">
              <a:solidFill>
                <a:schemeClr val="accent1"/>
              </a:solidFill>
            </a:rPr>
            <a:t/>
          </a:r>
          <a:br>
            <a:rPr lang="tr-TR" sz="2000" kern="1200" dirty="0" smtClean="0">
              <a:solidFill>
                <a:schemeClr val="accent1"/>
              </a:solidFill>
            </a:rPr>
          </a:br>
          <a:r>
            <a:rPr lang="en-US" sz="2000" kern="1200" dirty="0" smtClean="0">
              <a:solidFill>
                <a:schemeClr val="accent1"/>
              </a:solidFill>
            </a:rPr>
            <a:t>5 </a:t>
          </a:r>
          <a:r>
            <a:rPr lang="en-US" sz="2000" kern="1200" dirty="0">
              <a:solidFill>
                <a:schemeClr val="accent1"/>
              </a:solidFill>
            </a:rPr>
            <a:t>years of education, including </a:t>
          </a:r>
          <a:r>
            <a:rPr lang="tr-TR" sz="2000" kern="1200" dirty="0" smtClean="0">
              <a:solidFill>
                <a:schemeClr val="accent1"/>
              </a:solidFill>
            </a:rPr>
            <a:t>1</a:t>
          </a:r>
          <a:r>
            <a:rPr lang="en-US" sz="2000" kern="1200" dirty="0" smtClean="0">
              <a:solidFill>
                <a:schemeClr val="accent1"/>
              </a:solidFill>
            </a:rPr>
            <a:t> </a:t>
          </a:r>
          <a:r>
            <a:rPr lang="en-US" sz="2000" kern="1200" dirty="0">
              <a:solidFill>
                <a:schemeClr val="accent1"/>
              </a:solidFill>
            </a:rPr>
            <a:t>year of English </a:t>
          </a:r>
          <a:r>
            <a:rPr lang="en-US" sz="2000" kern="1200" dirty="0" smtClean="0">
              <a:solidFill>
                <a:schemeClr val="accent1"/>
              </a:solidFill>
            </a:rPr>
            <a:t>preparatory</a:t>
          </a:r>
          <a:endParaRPr lang="en-US" sz="2000" kern="1200" dirty="0">
            <a:solidFill>
              <a:schemeClr val="accent1"/>
            </a:solidFill>
          </a:endParaRPr>
        </a:p>
      </dsp:txBody>
      <dsp:txXfrm>
        <a:off x="71670" y="1934154"/>
        <a:ext cx="3394819" cy="847298"/>
      </dsp:txXfrm>
    </dsp:sp>
    <dsp:sp modelId="{A18C55DF-EB13-469D-B412-43EDF591C10D}">
      <dsp:nvSpPr>
        <dsp:cNvPr id="0" name=""/>
        <dsp:cNvSpPr/>
      </dsp:nvSpPr>
      <dsp:spPr>
        <a:xfrm>
          <a:off x="5149753" y="772005"/>
          <a:ext cx="725361" cy="72536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D3370DF-6E7D-4C6D-B300-A2D264048B82}">
      <dsp:nvSpPr>
        <dsp:cNvPr id="0" name=""/>
        <dsp:cNvSpPr/>
      </dsp:nvSpPr>
      <dsp:spPr>
        <a:xfrm>
          <a:off x="3657679" y="1600414"/>
          <a:ext cx="3883278" cy="2323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90000"/>
            </a:lnSpc>
            <a:spcBef>
              <a:spcPct val="0"/>
            </a:spcBef>
            <a:spcAft>
              <a:spcPct val="35000"/>
            </a:spcAft>
          </a:pPr>
          <a:r>
            <a:rPr lang="en-US" sz="2000" b="1" kern="1200" dirty="0">
              <a:solidFill>
                <a:schemeClr val="accent1"/>
              </a:solidFill>
            </a:rPr>
            <a:t>The </a:t>
          </a:r>
          <a:r>
            <a:rPr lang="tr-TR" sz="2000" b="1" kern="1200" dirty="0" smtClean="0">
              <a:solidFill>
                <a:schemeClr val="accent1"/>
              </a:solidFill>
            </a:rPr>
            <a:t>C</a:t>
          </a:r>
          <a:r>
            <a:rPr lang="en-US" sz="2000" b="1" kern="1200" dirty="0" err="1" smtClean="0">
              <a:solidFill>
                <a:schemeClr val="accent1"/>
              </a:solidFill>
            </a:rPr>
            <a:t>urriculum</a:t>
          </a:r>
          <a:r>
            <a:rPr lang="tr-TR" sz="2000" b="1" kern="1200" dirty="0" smtClean="0">
              <a:solidFill>
                <a:schemeClr val="accent1"/>
              </a:solidFill>
            </a:rPr>
            <a:t> </a:t>
          </a:r>
        </a:p>
        <a:p>
          <a:pPr lvl="0" algn="l" defTabSz="889000">
            <a:lnSpc>
              <a:spcPct val="90000"/>
            </a:lnSpc>
            <a:spcBef>
              <a:spcPct val="0"/>
            </a:spcBef>
            <a:spcAft>
              <a:spcPct val="35000"/>
            </a:spcAft>
          </a:pPr>
          <a:r>
            <a:rPr lang="tr-TR" sz="2000" kern="1200" dirty="0" smtClean="0">
              <a:solidFill>
                <a:schemeClr val="accent1"/>
              </a:solidFill>
            </a:rPr>
            <a:t>* Courses: </a:t>
          </a:r>
          <a:r>
            <a:rPr lang="en-US" sz="2000" kern="1200" dirty="0" smtClean="0">
              <a:solidFill>
                <a:schemeClr val="accent1"/>
              </a:solidFill>
            </a:rPr>
            <a:t>academic </a:t>
          </a:r>
          <a:r>
            <a:rPr lang="en-US" sz="2000" kern="1200" dirty="0">
              <a:solidFill>
                <a:schemeClr val="accent1"/>
              </a:solidFill>
            </a:rPr>
            <a:t>and </a:t>
          </a:r>
          <a:r>
            <a:rPr lang="en-US" sz="2000" kern="1200" dirty="0" smtClean="0">
              <a:solidFill>
                <a:schemeClr val="accent1"/>
              </a:solidFill>
            </a:rPr>
            <a:t>vocational</a:t>
          </a:r>
          <a:endParaRPr lang="tr-TR" sz="2000" kern="1200" dirty="0" smtClean="0">
            <a:solidFill>
              <a:schemeClr val="accent1"/>
            </a:solidFill>
          </a:endParaRPr>
        </a:p>
        <a:p>
          <a:pPr lvl="0" algn="l" defTabSz="889000">
            <a:lnSpc>
              <a:spcPct val="90000"/>
            </a:lnSpc>
            <a:spcBef>
              <a:spcPct val="0"/>
            </a:spcBef>
            <a:spcAft>
              <a:spcPct val="35000"/>
            </a:spcAft>
          </a:pPr>
          <a:r>
            <a:rPr lang="tr-TR" sz="2000" kern="1200" dirty="0" smtClean="0">
              <a:solidFill>
                <a:schemeClr val="accent1"/>
              </a:solidFill>
            </a:rPr>
            <a:t>* G</a:t>
          </a:r>
          <a:r>
            <a:rPr lang="en-US" sz="2000" kern="1200" dirty="0" err="1" smtClean="0">
              <a:solidFill>
                <a:schemeClr val="accent1"/>
              </a:solidFill>
            </a:rPr>
            <a:t>oal</a:t>
          </a:r>
          <a:r>
            <a:rPr lang="tr-TR" sz="2000" kern="1200" dirty="0" smtClean="0">
              <a:solidFill>
                <a:schemeClr val="accent1"/>
              </a:solidFill>
            </a:rPr>
            <a:t>:</a:t>
          </a:r>
          <a:r>
            <a:rPr lang="en-US" sz="2000" kern="1200" dirty="0" smtClean="0">
              <a:solidFill>
                <a:schemeClr val="accent1"/>
              </a:solidFill>
            </a:rPr>
            <a:t> undergraduate </a:t>
          </a:r>
          <a:r>
            <a:rPr lang="en-US" sz="2000" kern="1200" dirty="0">
              <a:solidFill>
                <a:schemeClr val="accent1"/>
              </a:solidFill>
            </a:rPr>
            <a:t>standards </a:t>
          </a:r>
          <a:r>
            <a:rPr lang="en-US" sz="2000" kern="1200" dirty="0" smtClean="0">
              <a:solidFill>
                <a:schemeClr val="accent1"/>
              </a:solidFill>
            </a:rPr>
            <a:t>essential </a:t>
          </a:r>
          <a:r>
            <a:rPr lang="en-US" sz="2000" kern="1200" dirty="0">
              <a:solidFill>
                <a:schemeClr val="accent1"/>
              </a:solidFill>
            </a:rPr>
            <a:t>equipment and expertise related to police training.</a:t>
          </a:r>
        </a:p>
      </dsp:txBody>
      <dsp:txXfrm>
        <a:off x="3657679" y="1600414"/>
        <a:ext cx="3883278" cy="2323843"/>
      </dsp:txXfrm>
    </dsp:sp>
    <dsp:sp modelId="{D950E056-4BC1-4EEB-9BC7-827B85407EE9}">
      <dsp:nvSpPr>
        <dsp:cNvPr id="0" name=""/>
        <dsp:cNvSpPr/>
      </dsp:nvSpPr>
      <dsp:spPr>
        <a:xfrm>
          <a:off x="8793054" y="958410"/>
          <a:ext cx="725361" cy="72536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5673373-05E0-4841-8DDB-E71C891829E3}">
      <dsp:nvSpPr>
        <dsp:cNvPr id="0" name=""/>
        <dsp:cNvSpPr/>
      </dsp:nvSpPr>
      <dsp:spPr>
        <a:xfrm>
          <a:off x="7828813" y="1821643"/>
          <a:ext cx="2767285" cy="12344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90000"/>
            </a:lnSpc>
            <a:spcBef>
              <a:spcPct val="0"/>
            </a:spcBef>
            <a:spcAft>
              <a:spcPct val="35000"/>
            </a:spcAft>
          </a:pPr>
          <a:r>
            <a:rPr lang="tr-TR" sz="2000" b="1" i="0" kern="1200" dirty="0" err="1" smtClean="0">
              <a:solidFill>
                <a:schemeClr val="accent1"/>
              </a:solidFill>
            </a:rPr>
            <a:t>Activities</a:t>
          </a:r>
          <a:endParaRPr lang="tr-TR" sz="2000" b="1" i="0" kern="1200" dirty="0" smtClean="0">
            <a:solidFill>
              <a:schemeClr val="accent1"/>
            </a:solidFill>
          </a:endParaRPr>
        </a:p>
        <a:p>
          <a:pPr lvl="0" algn="l" defTabSz="889000">
            <a:lnSpc>
              <a:spcPct val="90000"/>
            </a:lnSpc>
            <a:spcBef>
              <a:spcPct val="0"/>
            </a:spcBef>
            <a:spcAft>
              <a:spcPct val="35000"/>
            </a:spcAft>
          </a:pPr>
          <a:r>
            <a:rPr lang="tr-TR" sz="2000" kern="1200" dirty="0" err="1" smtClean="0">
              <a:solidFill>
                <a:schemeClr val="accent1"/>
              </a:solidFill>
            </a:rPr>
            <a:t>Social</a:t>
          </a:r>
          <a:r>
            <a:rPr lang="tr-TR" sz="2000" kern="1200" dirty="0" smtClean="0">
              <a:solidFill>
                <a:schemeClr val="accent1"/>
              </a:solidFill>
            </a:rPr>
            <a:t>&amp; </a:t>
          </a:r>
          <a:r>
            <a:rPr lang="tr-TR" sz="2000" kern="1200" dirty="0" err="1" smtClean="0">
              <a:solidFill>
                <a:schemeClr val="accent1"/>
              </a:solidFill>
            </a:rPr>
            <a:t>Physical</a:t>
          </a:r>
          <a:r>
            <a:rPr lang="tr-TR" sz="2000" kern="1200" dirty="0" smtClean="0">
              <a:solidFill>
                <a:schemeClr val="accent1"/>
              </a:solidFill>
            </a:rPr>
            <a:t> &amp; </a:t>
          </a:r>
          <a:r>
            <a:rPr lang="tr-TR" sz="2000" kern="1200" dirty="0" err="1" smtClean="0">
              <a:solidFill>
                <a:schemeClr val="accent1"/>
              </a:solidFill>
            </a:rPr>
            <a:t>Sportive</a:t>
          </a:r>
          <a:r>
            <a:rPr lang="tr-TR" sz="2000" kern="1200" dirty="0" smtClean="0">
              <a:solidFill>
                <a:schemeClr val="accent1"/>
              </a:solidFill>
            </a:rPr>
            <a:t> &amp; </a:t>
          </a:r>
          <a:r>
            <a:rPr lang="tr-TR" sz="2000" kern="1200" dirty="0" err="1" smtClean="0">
              <a:solidFill>
                <a:schemeClr val="accent1"/>
              </a:solidFill>
            </a:rPr>
            <a:t>Cultural</a:t>
          </a:r>
          <a:r>
            <a:rPr lang="tr-TR" sz="2000" kern="1200" dirty="0" smtClean="0">
              <a:solidFill>
                <a:schemeClr val="accent1"/>
              </a:solidFill>
            </a:rPr>
            <a:t> </a:t>
          </a:r>
          <a:r>
            <a:rPr lang="tr-TR" sz="2000" kern="1200" dirty="0" err="1" smtClean="0">
              <a:solidFill>
                <a:schemeClr val="accent1"/>
              </a:solidFill>
            </a:rPr>
            <a:t>activities</a:t>
          </a:r>
          <a:endParaRPr lang="tr-TR" sz="2000" kern="1200" dirty="0" smtClean="0">
            <a:solidFill>
              <a:schemeClr val="accent1"/>
            </a:solidFill>
          </a:endParaRPr>
        </a:p>
        <a:p>
          <a:pPr lvl="0" algn="ctr" defTabSz="889000">
            <a:lnSpc>
              <a:spcPct val="90000"/>
            </a:lnSpc>
            <a:spcBef>
              <a:spcPct val="0"/>
            </a:spcBef>
            <a:spcAft>
              <a:spcPct val="35000"/>
            </a:spcAft>
          </a:pPr>
          <a:endParaRPr lang="en-US" sz="1600" kern="1200" dirty="0"/>
        </a:p>
      </dsp:txBody>
      <dsp:txXfrm>
        <a:off x="7828813" y="1821643"/>
        <a:ext cx="2767285" cy="12344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970F90-A09A-41F3-B04B-F48719AAC679}">
      <dsp:nvSpPr>
        <dsp:cNvPr id="0" name=""/>
        <dsp:cNvSpPr/>
      </dsp:nvSpPr>
      <dsp:spPr>
        <a:xfrm>
          <a:off x="1335216" y="73782"/>
          <a:ext cx="760024" cy="76002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EC70A2-B036-4BF7-86DD-DB3BD401C90E}">
      <dsp:nvSpPr>
        <dsp:cNvPr id="0" name=""/>
        <dsp:cNvSpPr/>
      </dsp:nvSpPr>
      <dsp:spPr>
        <a:xfrm>
          <a:off x="1494821" y="233387"/>
          <a:ext cx="440813" cy="4408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DD21C03-5C4E-4140-8B0F-0D14C08F0CD2}">
      <dsp:nvSpPr>
        <dsp:cNvPr id="0" name=""/>
        <dsp:cNvSpPr/>
      </dsp:nvSpPr>
      <dsp:spPr>
        <a:xfrm>
          <a:off x="2258102" y="73782"/>
          <a:ext cx="1791485" cy="760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755650">
            <a:lnSpc>
              <a:spcPct val="100000"/>
            </a:lnSpc>
            <a:spcBef>
              <a:spcPct val="0"/>
            </a:spcBef>
            <a:spcAft>
              <a:spcPct val="35000"/>
            </a:spcAft>
          </a:pPr>
          <a:r>
            <a:rPr lang="en-US" sz="1700" kern="1200" dirty="0"/>
            <a:t>Political Science and Public Administration</a:t>
          </a:r>
          <a:endParaRPr lang="tr-TR" sz="1700" kern="1200" dirty="0"/>
        </a:p>
      </dsp:txBody>
      <dsp:txXfrm>
        <a:off x="2258102" y="73782"/>
        <a:ext cx="1791485" cy="760024"/>
      </dsp:txXfrm>
    </dsp:sp>
    <dsp:sp modelId="{98FCC289-61CA-420D-9581-6A200E4F7B46}">
      <dsp:nvSpPr>
        <dsp:cNvPr id="0" name=""/>
        <dsp:cNvSpPr/>
      </dsp:nvSpPr>
      <dsp:spPr>
        <a:xfrm>
          <a:off x="5426610" y="55116"/>
          <a:ext cx="760024" cy="76002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CE0BDB-9FD1-4A90-B7E6-8A3A5B49408E}">
      <dsp:nvSpPr>
        <dsp:cNvPr id="0" name=""/>
        <dsp:cNvSpPr/>
      </dsp:nvSpPr>
      <dsp:spPr>
        <a:xfrm>
          <a:off x="5512467" y="158277"/>
          <a:ext cx="440813" cy="4408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52B85B2-4FE8-428C-8908-25A2B2DAB6CF}">
      <dsp:nvSpPr>
        <dsp:cNvPr id="0" name=""/>
        <dsp:cNvSpPr/>
      </dsp:nvSpPr>
      <dsp:spPr>
        <a:xfrm>
          <a:off x="6337931" y="55116"/>
          <a:ext cx="1791485" cy="760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755650">
            <a:lnSpc>
              <a:spcPct val="100000"/>
            </a:lnSpc>
            <a:spcBef>
              <a:spcPct val="0"/>
            </a:spcBef>
            <a:spcAft>
              <a:spcPct val="35000"/>
            </a:spcAft>
          </a:pPr>
          <a:r>
            <a:rPr lang="en-US" sz="1700" kern="1200" dirty="0"/>
            <a:t>Forensic Sciences</a:t>
          </a:r>
          <a:endParaRPr lang="tr-TR" sz="1700" kern="1200" dirty="0"/>
        </a:p>
      </dsp:txBody>
      <dsp:txXfrm>
        <a:off x="6337931" y="55116"/>
        <a:ext cx="1791485" cy="760024"/>
      </dsp:txXfrm>
    </dsp:sp>
    <dsp:sp modelId="{F86AD5BB-991A-4189-8C1D-287B5F2C4C38}">
      <dsp:nvSpPr>
        <dsp:cNvPr id="0" name=""/>
        <dsp:cNvSpPr/>
      </dsp:nvSpPr>
      <dsp:spPr>
        <a:xfrm>
          <a:off x="9312783" y="2749979"/>
          <a:ext cx="760024" cy="76002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8C93A1-E583-4D2E-861E-9929CB99D06D}">
      <dsp:nvSpPr>
        <dsp:cNvPr id="0" name=""/>
        <dsp:cNvSpPr/>
      </dsp:nvSpPr>
      <dsp:spPr>
        <a:xfrm>
          <a:off x="9516739" y="2909586"/>
          <a:ext cx="440813" cy="4408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D1A7779-C4E5-495E-B806-107B2C939E3D}">
      <dsp:nvSpPr>
        <dsp:cNvPr id="0" name=""/>
        <dsp:cNvSpPr/>
      </dsp:nvSpPr>
      <dsp:spPr>
        <a:xfrm>
          <a:off x="10237491" y="2749979"/>
          <a:ext cx="792284" cy="760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755650">
            <a:lnSpc>
              <a:spcPct val="100000"/>
            </a:lnSpc>
            <a:spcBef>
              <a:spcPct val="0"/>
            </a:spcBef>
            <a:spcAft>
              <a:spcPct val="35000"/>
            </a:spcAft>
          </a:pPr>
          <a:r>
            <a:rPr lang="en-US" sz="1700" kern="1200" dirty="0" smtClean="0"/>
            <a:t>Law</a:t>
          </a:r>
          <a:r>
            <a:rPr lang="tr-TR" sz="1700" kern="1200" dirty="0" smtClean="0"/>
            <a:t> </a:t>
          </a:r>
          <a:r>
            <a:rPr lang="tr-TR" sz="1700" kern="1200" dirty="0" err="1" smtClean="0"/>
            <a:t>Sciences</a:t>
          </a:r>
          <a:endParaRPr lang="tr-TR" sz="1700" kern="1200" dirty="0"/>
        </a:p>
      </dsp:txBody>
      <dsp:txXfrm>
        <a:off x="10237491" y="2749979"/>
        <a:ext cx="792284" cy="760024"/>
      </dsp:txXfrm>
    </dsp:sp>
    <dsp:sp modelId="{20EA37C2-B26C-494B-8F13-1052208B1A06}">
      <dsp:nvSpPr>
        <dsp:cNvPr id="0" name=""/>
        <dsp:cNvSpPr/>
      </dsp:nvSpPr>
      <dsp:spPr>
        <a:xfrm>
          <a:off x="2541822" y="1489454"/>
          <a:ext cx="760024" cy="76002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99E3D0-3814-494A-962B-31BD2973E608}">
      <dsp:nvSpPr>
        <dsp:cNvPr id="0" name=""/>
        <dsp:cNvSpPr/>
      </dsp:nvSpPr>
      <dsp:spPr>
        <a:xfrm>
          <a:off x="2717132" y="1646703"/>
          <a:ext cx="440813" cy="4408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D609D99-3166-4343-8D0C-50880C211271}">
      <dsp:nvSpPr>
        <dsp:cNvPr id="0" name=""/>
        <dsp:cNvSpPr/>
      </dsp:nvSpPr>
      <dsp:spPr>
        <a:xfrm>
          <a:off x="3390930" y="1433326"/>
          <a:ext cx="1791485" cy="760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755650">
            <a:lnSpc>
              <a:spcPct val="100000"/>
            </a:lnSpc>
            <a:spcBef>
              <a:spcPct val="0"/>
            </a:spcBef>
            <a:spcAft>
              <a:spcPct val="35000"/>
            </a:spcAft>
          </a:pPr>
          <a:r>
            <a:rPr lang="en-US" sz="1700" kern="1200" dirty="0"/>
            <a:t>Psychology</a:t>
          </a:r>
          <a:endParaRPr lang="tr-TR" sz="1700" kern="1200" dirty="0"/>
        </a:p>
      </dsp:txBody>
      <dsp:txXfrm>
        <a:off x="3390930" y="1433326"/>
        <a:ext cx="1791485" cy="760024"/>
      </dsp:txXfrm>
    </dsp:sp>
    <dsp:sp modelId="{B1F85DC4-81D4-413A-99C4-67179EEAD9F8}">
      <dsp:nvSpPr>
        <dsp:cNvPr id="0" name=""/>
        <dsp:cNvSpPr/>
      </dsp:nvSpPr>
      <dsp:spPr>
        <a:xfrm>
          <a:off x="6604100" y="1426448"/>
          <a:ext cx="760024" cy="76002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F16F25-2844-4135-8BB6-964197678D21}">
      <dsp:nvSpPr>
        <dsp:cNvPr id="0" name=""/>
        <dsp:cNvSpPr/>
      </dsp:nvSpPr>
      <dsp:spPr>
        <a:xfrm>
          <a:off x="6770030" y="1588569"/>
          <a:ext cx="440813" cy="44081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391B7F1-C7F5-4F3A-A751-2D59E4F726B0}">
      <dsp:nvSpPr>
        <dsp:cNvPr id="0" name=""/>
        <dsp:cNvSpPr/>
      </dsp:nvSpPr>
      <dsp:spPr>
        <a:xfrm>
          <a:off x="7461120" y="1426448"/>
          <a:ext cx="1791485" cy="760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755650">
            <a:lnSpc>
              <a:spcPct val="100000"/>
            </a:lnSpc>
            <a:spcBef>
              <a:spcPct val="0"/>
            </a:spcBef>
            <a:spcAft>
              <a:spcPct val="35000"/>
            </a:spcAft>
          </a:pPr>
          <a:r>
            <a:rPr lang="en-US" sz="1700" kern="1200" dirty="0"/>
            <a:t>International </a:t>
          </a:r>
          <a:r>
            <a:rPr lang="tr-TR" sz="1700" kern="1200" dirty="0"/>
            <a:t>R</a:t>
          </a:r>
          <a:r>
            <a:rPr lang="en-US" sz="1700" kern="1200" dirty="0"/>
            <a:t>elations</a:t>
          </a:r>
          <a:endParaRPr lang="tr-TR" sz="1700" kern="1200" dirty="0"/>
        </a:p>
      </dsp:txBody>
      <dsp:txXfrm>
        <a:off x="7461120" y="1426448"/>
        <a:ext cx="1791485" cy="760024"/>
      </dsp:txXfrm>
    </dsp:sp>
    <dsp:sp modelId="{DC62CEE6-683E-4583-9DD3-C4E65BC1DA93}">
      <dsp:nvSpPr>
        <dsp:cNvPr id="0" name=""/>
        <dsp:cNvSpPr/>
      </dsp:nvSpPr>
      <dsp:spPr>
        <a:xfrm>
          <a:off x="9226079" y="158774"/>
          <a:ext cx="760024" cy="76002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F8FA6A-1C12-4492-9D5E-C9951F71516E}">
      <dsp:nvSpPr>
        <dsp:cNvPr id="0" name=""/>
        <dsp:cNvSpPr/>
      </dsp:nvSpPr>
      <dsp:spPr>
        <a:xfrm>
          <a:off x="9465137" y="318381"/>
          <a:ext cx="440813" cy="440813"/>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77C0CD4-A00C-49CD-8C44-4CE1C4B9D6D9}">
      <dsp:nvSpPr>
        <dsp:cNvPr id="0" name=""/>
        <dsp:cNvSpPr/>
      </dsp:nvSpPr>
      <dsp:spPr>
        <a:xfrm>
          <a:off x="10054267" y="158774"/>
          <a:ext cx="975678" cy="760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755650">
            <a:lnSpc>
              <a:spcPct val="100000"/>
            </a:lnSpc>
            <a:spcBef>
              <a:spcPct val="0"/>
            </a:spcBef>
            <a:spcAft>
              <a:spcPct val="35000"/>
            </a:spcAft>
          </a:pPr>
          <a:r>
            <a:rPr lang="en-US" sz="1700" kern="1200" dirty="0"/>
            <a:t>Sociology</a:t>
          </a:r>
          <a:endParaRPr lang="tr-TR" sz="1700" kern="1200" dirty="0"/>
        </a:p>
      </dsp:txBody>
      <dsp:txXfrm>
        <a:off x="10054267" y="158774"/>
        <a:ext cx="975678" cy="760024"/>
      </dsp:txXfrm>
    </dsp:sp>
    <dsp:sp modelId="{E4A62C99-6561-43AB-BC43-F3C7F3585BAD}">
      <dsp:nvSpPr>
        <dsp:cNvPr id="0" name=""/>
        <dsp:cNvSpPr/>
      </dsp:nvSpPr>
      <dsp:spPr>
        <a:xfrm>
          <a:off x="1335216" y="2844431"/>
          <a:ext cx="760024" cy="76002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9DFAF2-1F0E-4225-AF76-05A7DF063F77}">
      <dsp:nvSpPr>
        <dsp:cNvPr id="0" name=""/>
        <dsp:cNvSpPr/>
      </dsp:nvSpPr>
      <dsp:spPr>
        <a:xfrm>
          <a:off x="1494821" y="3004036"/>
          <a:ext cx="440813" cy="440813"/>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xmlns="" r:embed="rId1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EA9BB25-CE47-44D4-A0E3-CAE85E787BB0}">
      <dsp:nvSpPr>
        <dsp:cNvPr id="0" name=""/>
        <dsp:cNvSpPr/>
      </dsp:nvSpPr>
      <dsp:spPr>
        <a:xfrm>
          <a:off x="2258102" y="2844431"/>
          <a:ext cx="1791485" cy="760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755650">
            <a:lnSpc>
              <a:spcPct val="100000"/>
            </a:lnSpc>
            <a:spcBef>
              <a:spcPct val="0"/>
            </a:spcBef>
            <a:spcAft>
              <a:spcPct val="35000"/>
            </a:spcAft>
          </a:pPr>
          <a:r>
            <a:rPr lang="en-US" sz="1700" kern="1200" dirty="0"/>
            <a:t>Security Management</a:t>
          </a:r>
          <a:endParaRPr lang="tr-TR" sz="1700" kern="1200" dirty="0"/>
        </a:p>
      </dsp:txBody>
      <dsp:txXfrm>
        <a:off x="2258102" y="2844431"/>
        <a:ext cx="1791485" cy="760024"/>
      </dsp:txXfrm>
    </dsp:sp>
    <dsp:sp modelId="{23FDB9EB-BD7C-41F7-8906-327AB2EB4E52}">
      <dsp:nvSpPr>
        <dsp:cNvPr id="0" name=""/>
        <dsp:cNvSpPr/>
      </dsp:nvSpPr>
      <dsp:spPr>
        <a:xfrm>
          <a:off x="5403460" y="2873069"/>
          <a:ext cx="760024" cy="76002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8512D3-486B-4AD0-B3BA-66FEB5297F8E}">
      <dsp:nvSpPr>
        <dsp:cNvPr id="0" name=""/>
        <dsp:cNvSpPr/>
      </dsp:nvSpPr>
      <dsp:spPr>
        <a:xfrm>
          <a:off x="5597791" y="3050335"/>
          <a:ext cx="440813" cy="440813"/>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xmlns="" r:embed="rId1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041CE4C-16EC-4904-B6E6-9FF309897496}">
      <dsp:nvSpPr>
        <dsp:cNvPr id="0" name=""/>
        <dsp:cNvSpPr/>
      </dsp:nvSpPr>
      <dsp:spPr>
        <a:xfrm>
          <a:off x="6222183" y="2873069"/>
          <a:ext cx="1791485" cy="760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755650">
            <a:lnSpc>
              <a:spcPct val="100000"/>
            </a:lnSpc>
            <a:spcBef>
              <a:spcPct val="0"/>
            </a:spcBef>
            <a:spcAft>
              <a:spcPct val="35000"/>
            </a:spcAft>
          </a:pPr>
          <a:r>
            <a:rPr lang="en-US" sz="1700" kern="1200" dirty="0"/>
            <a:t>Applied Courses</a:t>
          </a:r>
          <a:endParaRPr lang="tr-TR" sz="1700" kern="1200" dirty="0"/>
        </a:p>
      </dsp:txBody>
      <dsp:txXfrm>
        <a:off x="6222183" y="2873069"/>
        <a:ext cx="1791485" cy="76002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xmlns="">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0ADC79-EB4A-5C4D-85AE-48292FAFFE13}" type="datetimeFigureOut">
              <a:rPr lang="en-US" smtClean="0"/>
              <a:t>7/17/2024</a:t>
            </a:fld>
            <a:endParaRPr lang="en-US"/>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33B129-12A8-5D4D-BA24-728DD3AD5C5C}" type="slidenum">
              <a:rPr lang="en-US" smtClean="0"/>
              <a:t>‹#›</a:t>
            </a:fld>
            <a:endParaRPr lang="en-US"/>
          </a:p>
        </p:txBody>
      </p:sp>
    </p:spTree>
    <p:extLst>
      <p:ext uri="{BB962C8B-B14F-4D97-AF65-F5344CB8AC3E}">
        <p14:creationId xmlns:p14="http://schemas.microsoft.com/office/powerpoint/2010/main" val="1604946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7433B129-12A8-5D4D-BA24-728DD3AD5C5C}" type="slidenum">
              <a:rPr lang="en-US" smtClean="0"/>
              <a:t>3</a:t>
            </a:fld>
            <a:endParaRPr lang="en-US"/>
          </a:p>
        </p:txBody>
      </p:sp>
    </p:spTree>
    <p:extLst>
      <p:ext uri="{BB962C8B-B14F-4D97-AF65-F5344CB8AC3E}">
        <p14:creationId xmlns:p14="http://schemas.microsoft.com/office/powerpoint/2010/main" val="2949155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5"/>
          </p:nvPr>
        </p:nvSpPr>
        <p:spPr/>
        <p:txBody>
          <a:bodyPr/>
          <a:lstStyle/>
          <a:p>
            <a:fld id="{7433B129-12A8-5D4D-BA24-728DD3AD5C5C}" type="slidenum">
              <a:rPr lang="en-US" smtClean="0"/>
              <a:t>8</a:t>
            </a:fld>
            <a:endParaRPr lang="en-US"/>
          </a:p>
        </p:txBody>
      </p:sp>
    </p:spTree>
    <p:extLst>
      <p:ext uri="{BB962C8B-B14F-4D97-AF65-F5344CB8AC3E}">
        <p14:creationId xmlns:p14="http://schemas.microsoft.com/office/powerpoint/2010/main" val="1359515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3999A3A4-0FFA-CA4B-8C28-9AC19B0AC4A5}" type="datetime1">
              <a:rPr lang="tr-TR" smtClean="0"/>
              <a:t>17.07.2024</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C8DB51ED-C456-2E4C-BAEA-FF6A5A499A52}" type="slidenum">
              <a:rPr lang="en-US" smtClean="0"/>
              <a:t>‹#›</a:t>
            </a:fld>
            <a:endParaRPr lang="en-US"/>
          </a:p>
        </p:txBody>
      </p:sp>
    </p:spTree>
    <p:extLst>
      <p:ext uri="{BB962C8B-B14F-4D97-AF65-F5344CB8AC3E}">
        <p14:creationId xmlns:p14="http://schemas.microsoft.com/office/powerpoint/2010/main" val="1000637719"/>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221BC7A-6887-D540-B0A3-F5093963A69F}" type="datetime1">
              <a:rPr lang="tr-TR" smtClean="0"/>
              <a:t>17.07.2024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DB51ED-C456-2E4C-BAEA-FF6A5A499A52}" type="slidenum">
              <a:rPr lang="en-US" smtClean="0"/>
              <a:t>‹#›</a:t>
            </a:fld>
            <a:endParaRPr lang="en-US"/>
          </a:p>
        </p:txBody>
      </p:sp>
    </p:spTree>
    <p:extLst>
      <p:ext uri="{BB962C8B-B14F-4D97-AF65-F5344CB8AC3E}">
        <p14:creationId xmlns:p14="http://schemas.microsoft.com/office/powerpoint/2010/main" val="20689898"/>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3BE2C105-140C-7840-B42E-4F3A83D2551A}" type="datetime1">
              <a:rPr lang="tr-TR" smtClean="0"/>
              <a:t>17.07.2024</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C8DB51ED-C456-2E4C-BAEA-FF6A5A499A52}" type="slidenum">
              <a:rPr lang="en-US" smtClean="0"/>
              <a:t>‹#›</a:t>
            </a:fld>
            <a:endParaRPr lang="en-US"/>
          </a:p>
        </p:txBody>
      </p:sp>
    </p:spTree>
    <p:extLst>
      <p:ext uri="{BB962C8B-B14F-4D97-AF65-F5344CB8AC3E}">
        <p14:creationId xmlns:p14="http://schemas.microsoft.com/office/powerpoint/2010/main" val="2646139144"/>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CB2188D-0F24-A745-8CB9-5F6BACB55196}" type="datetime1">
              <a:rPr lang="tr-TR" smtClean="0"/>
              <a:t>17.07.2024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C8DB51ED-C456-2E4C-BAEA-FF6A5A499A52}" type="slidenum">
              <a:rPr lang="en-US" smtClean="0"/>
              <a:t>‹#›</a:t>
            </a:fld>
            <a:endParaRPr lang="en-US"/>
          </a:p>
        </p:txBody>
      </p:sp>
    </p:spTree>
    <p:extLst>
      <p:ext uri="{BB962C8B-B14F-4D97-AF65-F5344CB8AC3E}">
        <p14:creationId xmlns:p14="http://schemas.microsoft.com/office/powerpoint/2010/main" val="94528809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C807309-B8A5-5F4F-B66A-9D89C9965A3D}" type="datetime1">
              <a:rPr lang="tr-TR" smtClean="0"/>
              <a:t>17.07.2024</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C8DB51ED-C456-2E4C-BAEA-FF6A5A499A52}" type="slidenum">
              <a:rPr lang="en-US" smtClean="0"/>
              <a:t>‹#›</a:t>
            </a:fld>
            <a:endParaRPr lang="en-US"/>
          </a:p>
        </p:txBody>
      </p:sp>
    </p:spTree>
    <p:extLst>
      <p:ext uri="{BB962C8B-B14F-4D97-AF65-F5344CB8AC3E}">
        <p14:creationId xmlns:p14="http://schemas.microsoft.com/office/powerpoint/2010/main" val="359091709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53B02E2-91AE-AC48-8361-7281F9075A60}" type="datetime1">
              <a:rPr lang="tr-TR" smtClean="0"/>
              <a:t>17.07.2024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DB51ED-C456-2E4C-BAEA-FF6A5A499A52}" type="slidenum">
              <a:rPr lang="en-US" smtClean="0"/>
              <a:t>‹#›</a:t>
            </a:fld>
            <a:endParaRPr lang="en-US"/>
          </a:p>
        </p:txBody>
      </p:sp>
    </p:spTree>
    <p:extLst>
      <p:ext uri="{BB962C8B-B14F-4D97-AF65-F5344CB8AC3E}">
        <p14:creationId xmlns:p14="http://schemas.microsoft.com/office/powerpoint/2010/main" val="84607596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9C56B14-67B0-A145-BD87-B8706012DDC3}" type="datetime1">
              <a:rPr lang="tr-TR" smtClean="0"/>
              <a:t>17.07.2024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DB51ED-C456-2E4C-BAEA-FF6A5A499A52}" type="slidenum">
              <a:rPr lang="en-US" smtClean="0"/>
              <a:t>‹#›</a:t>
            </a:fld>
            <a:endParaRPr lang="en-US"/>
          </a:p>
        </p:txBody>
      </p:sp>
    </p:spTree>
    <p:extLst>
      <p:ext uri="{BB962C8B-B14F-4D97-AF65-F5344CB8AC3E}">
        <p14:creationId xmlns:p14="http://schemas.microsoft.com/office/powerpoint/2010/main" val="3353491899"/>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BBB0DBD-4088-B64E-AA90-DCB8F4778931}" type="datetime1">
              <a:rPr lang="tr-TR" smtClean="0"/>
              <a:t>17.07.2024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DB51ED-C456-2E4C-BAEA-FF6A5A499A52}" type="slidenum">
              <a:rPr lang="en-US" smtClean="0"/>
              <a:t>‹#›</a:t>
            </a:fld>
            <a:endParaRPr lang="en-US"/>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850740864"/>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8D95B-82A0-CB4D-B4C8-AFA09E17DF6E}" type="datetime1">
              <a:rPr lang="tr-TR" smtClean="0"/>
              <a:t>17.07.2024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DB51ED-C456-2E4C-BAEA-FF6A5A499A52}" type="slidenum">
              <a:rPr lang="en-US" smtClean="0"/>
              <a:t>‹#›</a:t>
            </a:fld>
            <a:endParaRPr lang="en-US"/>
          </a:p>
        </p:txBody>
      </p:sp>
    </p:spTree>
    <p:extLst>
      <p:ext uri="{BB962C8B-B14F-4D97-AF65-F5344CB8AC3E}">
        <p14:creationId xmlns:p14="http://schemas.microsoft.com/office/powerpoint/2010/main" val="260312440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AE7516C2-B1E6-7F4C-ABF1-25C877E7F9D2}" type="datetime1">
              <a:rPr lang="tr-TR" smtClean="0"/>
              <a:t>17.07.2024</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C8DB51ED-C456-2E4C-BAEA-FF6A5A499A52}" type="slidenum">
              <a:rPr lang="en-US" smtClean="0"/>
              <a:t>‹#›</a:t>
            </a:fld>
            <a:endParaRPr lang="en-US"/>
          </a:p>
        </p:txBody>
      </p:sp>
    </p:spTree>
    <p:extLst>
      <p:ext uri="{BB962C8B-B14F-4D97-AF65-F5344CB8AC3E}">
        <p14:creationId xmlns:p14="http://schemas.microsoft.com/office/powerpoint/2010/main" val="201936966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3CF24EC-3952-C74F-994C-F1E6CDB051C6}" type="datetime1">
              <a:rPr lang="tr-TR" smtClean="0"/>
              <a:t>17.07.2024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DB51ED-C456-2E4C-BAEA-FF6A5A499A52}" type="slidenum">
              <a:rPr lang="en-US" smtClean="0"/>
              <a:t>‹#›</a:t>
            </a:fld>
            <a:endParaRPr lang="en-US"/>
          </a:p>
        </p:txBody>
      </p:sp>
    </p:spTree>
    <p:extLst>
      <p:ext uri="{BB962C8B-B14F-4D97-AF65-F5344CB8AC3E}">
        <p14:creationId xmlns:p14="http://schemas.microsoft.com/office/powerpoint/2010/main" val="1572660444"/>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9C9117D7-E820-9546-B507-5311ED2BACA1}" type="datetime1">
              <a:rPr lang="tr-TR" smtClean="0"/>
              <a:t>17.07.2024</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C8DB51ED-C456-2E4C-BAEA-FF6A5A499A52}"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5527877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8" Type="http://schemas.openxmlformats.org/officeDocument/2006/relationships/image" Target="../media/image19.jpg"/><Relationship Id="rId3" Type="http://schemas.openxmlformats.org/officeDocument/2006/relationships/diagramLayout" Target="../diagrams/layout4.xml"/><Relationship Id="rId7" Type="http://schemas.openxmlformats.org/officeDocument/2006/relationships/image" Target="../media/image18.png"/><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1D824F-53A3-BD0B-103A-6413FC7574F4}"/>
              </a:ext>
            </a:extLst>
          </p:cNvPr>
          <p:cNvSpPr>
            <a:spLocks noGrp="1"/>
          </p:cNvSpPr>
          <p:nvPr>
            <p:ph type="ctrTitle"/>
          </p:nvPr>
        </p:nvSpPr>
        <p:spPr>
          <a:xfrm>
            <a:off x="1739304" y="1943265"/>
            <a:ext cx="8244719" cy="952685"/>
          </a:xfrm>
        </p:spPr>
        <p:txBody>
          <a:bodyPr>
            <a:normAutofit fontScale="90000"/>
          </a:bodyPr>
          <a:lstStyle/>
          <a:p>
            <a:pPr algn="ctr">
              <a:lnSpc>
                <a:spcPct val="150000"/>
              </a:lnSpc>
              <a:spcBef>
                <a:spcPts val="600"/>
              </a:spcBef>
              <a:spcAft>
                <a:spcPts val="1200"/>
              </a:spcAft>
            </a:pPr>
            <a:r>
              <a:rPr lang="en-US" sz="2800" b="1" dirty="0">
                <a:solidFill>
                  <a:srgbClr val="002060"/>
                </a:solidFill>
                <a:latin typeface="Times" pitchFamily="2" charset="0"/>
              </a:rPr>
              <a:t>REPUBLIC OF TURKIYE</a:t>
            </a:r>
            <a:br>
              <a:rPr lang="en-US" sz="2800" b="1" dirty="0">
                <a:solidFill>
                  <a:srgbClr val="002060"/>
                </a:solidFill>
                <a:latin typeface="Times" pitchFamily="2" charset="0"/>
              </a:rPr>
            </a:br>
            <a:r>
              <a:rPr lang="en-US" sz="2800" b="1" dirty="0">
                <a:solidFill>
                  <a:srgbClr val="002060"/>
                </a:solidFill>
                <a:latin typeface="Times" pitchFamily="2" charset="0"/>
              </a:rPr>
              <a:t>MINISTRY OF INTERIOR</a:t>
            </a:r>
          </a:p>
        </p:txBody>
      </p:sp>
      <p:sp>
        <p:nvSpPr>
          <p:cNvPr id="3" name="Alt Başlık 2">
            <a:extLst>
              <a:ext uri="{FF2B5EF4-FFF2-40B4-BE49-F238E27FC236}">
                <a16:creationId xmlns:a16="http://schemas.microsoft.com/office/drawing/2014/main" id="{F4923B83-F91B-F1D9-3E00-E976C31FC5B1}"/>
              </a:ext>
            </a:extLst>
          </p:cNvPr>
          <p:cNvSpPr>
            <a:spLocks noGrp="1"/>
          </p:cNvSpPr>
          <p:nvPr>
            <p:ph type="subTitle" idx="1"/>
          </p:nvPr>
        </p:nvSpPr>
        <p:spPr>
          <a:xfrm>
            <a:off x="755541" y="3429000"/>
            <a:ext cx="10431572" cy="2178332"/>
          </a:xfrm>
        </p:spPr>
        <p:txBody>
          <a:bodyPr>
            <a:noAutofit/>
          </a:bodyPr>
          <a:lstStyle/>
          <a:p>
            <a:pPr algn="ctr"/>
            <a:r>
              <a:rPr lang="en-US" sz="2000" cap="none" dirty="0">
                <a:solidFill>
                  <a:schemeClr val="bg1"/>
                </a:solidFill>
                <a:latin typeface="Times" pitchFamily="2" charset="0"/>
              </a:rPr>
              <a:t>TURKISH NATIONAL POLICE ACADEMY </a:t>
            </a:r>
          </a:p>
          <a:p>
            <a:pPr algn="ctr"/>
            <a:endParaRPr lang="en-US" sz="2000" cap="none" dirty="0">
              <a:solidFill>
                <a:schemeClr val="bg1"/>
              </a:solidFill>
              <a:latin typeface="Times" pitchFamily="2" charset="0"/>
            </a:endParaRPr>
          </a:p>
          <a:p>
            <a:pPr algn="ctr"/>
            <a:r>
              <a:rPr lang="en-US" sz="3200" b="1" cap="none" dirty="0">
                <a:solidFill>
                  <a:schemeClr val="bg1"/>
                </a:solidFill>
                <a:latin typeface="Times" pitchFamily="2" charset="0"/>
              </a:rPr>
              <a:t>FACULTY OF </a:t>
            </a:r>
            <a:r>
              <a:rPr lang="tr-TR" sz="3200" b="1" cap="none" dirty="0">
                <a:solidFill>
                  <a:schemeClr val="bg1"/>
                </a:solidFill>
                <a:latin typeface="Times" pitchFamily="2" charset="0"/>
              </a:rPr>
              <a:t>HOMELAND</a:t>
            </a:r>
            <a:r>
              <a:rPr lang="en-US" sz="3200" b="1" cap="none" dirty="0">
                <a:solidFill>
                  <a:schemeClr val="bg1"/>
                </a:solidFill>
                <a:latin typeface="Times" pitchFamily="2" charset="0"/>
              </a:rPr>
              <a:t> SECURITY </a:t>
            </a:r>
            <a:endParaRPr lang="en-US" sz="3200" b="1" cap="none" dirty="0"/>
          </a:p>
        </p:txBody>
      </p:sp>
      <p:sp>
        <p:nvSpPr>
          <p:cNvPr id="7" name="AutoShape 2">
            <a:extLst>
              <a:ext uri="{FF2B5EF4-FFF2-40B4-BE49-F238E27FC236}">
                <a16:creationId xmlns:a16="http://schemas.microsoft.com/office/drawing/2014/main" id="{93644374-77D5-DE22-4A3F-B45EBEDE2B48}"/>
              </a:ext>
            </a:extLst>
          </p:cNvPr>
          <p:cNvSpPr>
            <a:spLocks noChangeAspect="1" noChangeArrowheads="1"/>
          </p:cNvSpPr>
          <p:nvPr/>
        </p:nvSpPr>
        <p:spPr bwMode="auto">
          <a:xfrm>
            <a:off x="5943600" y="3276600"/>
            <a:ext cx="2228850" cy="22288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2" name="Picture 4" descr="Polis Akademisi Logo Vector (SVG, PDF, Ai, EPS, CDR) Free Download -  Logowik.com">
            <a:extLst>
              <a:ext uri="{FF2B5EF4-FFF2-40B4-BE49-F238E27FC236}">
                <a16:creationId xmlns:a16="http://schemas.microsoft.com/office/drawing/2014/main" id="{E730F781-A971-C0AD-A77B-A48459B8029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289" t="16469" r="22456" b="11649"/>
          <a:stretch/>
        </p:blipFill>
        <p:spPr bwMode="auto">
          <a:xfrm>
            <a:off x="10606104" y="694531"/>
            <a:ext cx="1162017" cy="1155506"/>
          </a:xfrm>
          <a:prstGeom prst="rect">
            <a:avLst/>
          </a:prstGeom>
          <a:noFill/>
          <a:extLst>
            <a:ext uri="{909E8E84-426E-40DD-AFC4-6F175D3DCCD1}">
              <a14:hiddenFill xmlns:a14="http://schemas.microsoft.com/office/drawing/2010/main">
                <a:solidFill>
                  <a:srgbClr val="FFFFFF"/>
                </a:solidFill>
              </a14:hiddenFill>
            </a:ext>
          </a:extLst>
        </p:spPr>
      </p:pic>
      <p:pic>
        <p:nvPicPr>
          <p:cNvPr id="6" name="Resim 5">
            <a:extLst>
              <a:ext uri="{FF2B5EF4-FFF2-40B4-BE49-F238E27FC236}">
                <a16:creationId xmlns:a16="http://schemas.microsoft.com/office/drawing/2014/main" id="{9C950525-E666-7D20-FE45-15F2995A3084}"/>
              </a:ext>
            </a:extLst>
          </p:cNvPr>
          <p:cNvPicPr>
            <a:picLocks noChangeAspect="1"/>
          </p:cNvPicPr>
          <p:nvPr/>
        </p:nvPicPr>
        <p:blipFill>
          <a:blip r:embed="rId3"/>
          <a:stretch>
            <a:fillRect/>
          </a:stretch>
        </p:blipFill>
        <p:spPr>
          <a:xfrm>
            <a:off x="489611" y="694531"/>
            <a:ext cx="1529663" cy="952685"/>
          </a:xfrm>
          <a:prstGeom prst="rect">
            <a:avLst/>
          </a:prstGeom>
        </p:spPr>
      </p:pic>
      <p:pic>
        <p:nvPicPr>
          <p:cNvPr id="1026" name="Picture 2" descr="Türk Bayrağı (Flag of Turkey) Logo PNG Vector (EPS) Free Downloa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22505" y="694531"/>
            <a:ext cx="1478319" cy="985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4993211"/>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229ADB-F8B1-F1CA-9639-48E1D47FCEBC}"/>
              </a:ext>
            </a:extLst>
          </p:cNvPr>
          <p:cNvSpPr>
            <a:spLocks noGrp="1"/>
          </p:cNvSpPr>
          <p:nvPr>
            <p:ph type="ctrTitle"/>
          </p:nvPr>
        </p:nvSpPr>
        <p:spPr/>
        <p:txBody>
          <a:bodyPr>
            <a:normAutofit/>
          </a:bodyPr>
          <a:lstStyle/>
          <a:p>
            <a:r>
              <a:rPr lang="en-US" sz="3200" dirty="0">
                <a:latin typeface="Times" pitchFamily="2" charset="0"/>
              </a:rPr>
              <a:t>An overview</a:t>
            </a:r>
          </a:p>
        </p:txBody>
      </p:sp>
      <p:graphicFrame>
        <p:nvGraphicFramePr>
          <p:cNvPr id="4" name="Diyagram 3">
            <a:extLst>
              <a:ext uri="{FF2B5EF4-FFF2-40B4-BE49-F238E27FC236}">
                <a16:creationId xmlns:a16="http://schemas.microsoft.com/office/drawing/2014/main" id="{CD12EC20-C442-71B3-D4B0-90EE8B277674}"/>
              </a:ext>
            </a:extLst>
          </p:cNvPr>
          <p:cNvGraphicFramePr/>
          <p:nvPr>
            <p:extLst>
              <p:ext uri="{D42A27DB-BD31-4B8C-83A1-F6EECF244321}">
                <p14:modId xmlns:p14="http://schemas.microsoft.com/office/powerpoint/2010/main" val="638757583"/>
              </p:ext>
            </p:extLst>
          </p:nvPr>
        </p:nvGraphicFramePr>
        <p:xfrm>
          <a:off x="765215" y="3289248"/>
          <a:ext cx="10670571" cy="2880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2931878"/>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078A52F-85EA-4C0B-962B-D9D9DD4DD7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13" name="Rectangle 12">
            <a:extLst>
              <a:ext uri="{FF2B5EF4-FFF2-40B4-BE49-F238E27FC236}">
                <a16:creationId xmlns:a16="http://schemas.microsoft.com/office/drawing/2014/main" id="{919797D5-5700-4683-B30A-5B4D56CB82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15" name="Rectangle 14">
            <a:extLst>
              <a:ext uri="{FF2B5EF4-FFF2-40B4-BE49-F238E27FC236}">
                <a16:creationId xmlns:a16="http://schemas.microsoft.com/office/drawing/2014/main" id="{4856A7B9-9801-42EC-A4C9-7E22A56EF53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17" name="Rectangle 16">
            <a:extLst>
              <a:ext uri="{FF2B5EF4-FFF2-40B4-BE49-F238E27FC236}">
                <a16:creationId xmlns:a16="http://schemas.microsoft.com/office/drawing/2014/main" id="{A8D10092-A860-4EFB-963F-A14DA36488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useBgFill="1">
        <p:nvSpPr>
          <p:cNvPr id="19" name="Rectangle 18">
            <a:extLst>
              <a:ext uri="{FF2B5EF4-FFF2-40B4-BE49-F238E27FC236}">
                <a16:creationId xmlns:a16="http://schemas.microsoft.com/office/drawing/2014/main" id="{BABD8CBF-1782-456F-AF12-36CD021CCCF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8A186C0-DD3C-4FF4-B165-943244CBD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2" name="Başlık 1">
            <a:extLst>
              <a:ext uri="{FF2B5EF4-FFF2-40B4-BE49-F238E27FC236}">
                <a16:creationId xmlns:a16="http://schemas.microsoft.com/office/drawing/2014/main" id="{AAAF9EBF-3C7E-D126-F592-FE3FA37CB999}"/>
              </a:ext>
            </a:extLst>
          </p:cNvPr>
          <p:cNvSpPr>
            <a:spLocks noGrp="1"/>
          </p:cNvSpPr>
          <p:nvPr>
            <p:ph type="title"/>
          </p:nvPr>
        </p:nvSpPr>
        <p:spPr>
          <a:xfrm>
            <a:off x="581192" y="702156"/>
            <a:ext cx="11029616" cy="1013800"/>
          </a:xfrm>
        </p:spPr>
        <p:txBody>
          <a:bodyPr vert="horz" lIns="91440" tIns="45720" rIns="91440" bIns="45720" rtlCol="0" anchor="b">
            <a:normAutofit/>
          </a:bodyPr>
          <a:lstStyle/>
          <a:p>
            <a:r>
              <a:rPr lang="en-US" dirty="0" err="1"/>
              <a:t>vısıon</a:t>
            </a:r>
            <a:endParaRPr lang="en-US" dirty="0"/>
          </a:p>
        </p:txBody>
      </p:sp>
      <p:grpSp>
        <p:nvGrpSpPr>
          <p:cNvPr id="23" name="Group 22">
            <a:extLst>
              <a:ext uri="{FF2B5EF4-FFF2-40B4-BE49-F238E27FC236}">
                <a16:creationId xmlns:a16="http://schemas.microsoft.com/office/drawing/2014/main" id="{7E6B15A5-F4B5-4786-934F-E57C7FA3029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534" y="453643"/>
            <a:ext cx="11298933" cy="98554"/>
            <a:chOff x="446534" y="453643"/>
            <a:chExt cx="11298933" cy="98554"/>
          </a:xfrm>
        </p:grpSpPr>
        <p:sp>
          <p:nvSpPr>
            <p:cNvPr id="24" name="Rectangle 23">
              <a:extLst>
                <a:ext uri="{FF2B5EF4-FFF2-40B4-BE49-F238E27FC236}">
                  <a16:creationId xmlns:a16="http://schemas.microsoft.com/office/drawing/2014/main" id="{64C8356C-9FE6-4DFB-8DBF-FDC1EE3102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25" name="Rectangle 24">
              <a:extLst>
                <a:ext uri="{FF2B5EF4-FFF2-40B4-BE49-F238E27FC236}">
                  <a16:creationId xmlns:a16="http://schemas.microsoft.com/office/drawing/2014/main" id="{5DDAF1C0-5210-43EC-A140-4032C6EBE84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26" name="Rectangle 25">
              <a:extLst>
                <a:ext uri="{FF2B5EF4-FFF2-40B4-BE49-F238E27FC236}">
                  <a16:creationId xmlns:a16="http://schemas.microsoft.com/office/drawing/2014/main" id="{71A89CEF-B8CB-4CA8-BD58-AE4392F250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grpSp>
      <p:sp>
        <p:nvSpPr>
          <p:cNvPr id="4" name="İçerik Yer Tutucusu 3">
            <a:extLst>
              <a:ext uri="{FF2B5EF4-FFF2-40B4-BE49-F238E27FC236}">
                <a16:creationId xmlns:a16="http://schemas.microsoft.com/office/drawing/2014/main" id="{676A287B-B49F-480D-3613-30A5CF6536FF}"/>
              </a:ext>
            </a:extLst>
          </p:cNvPr>
          <p:cNvSpPr>
            <a:spLocks noGrp="1"/>
          </p:cNvSpPr>
          <p:nvPr>
            <p:ph sz="half" idx="2"/>
          </p:nvPr>
        </p:nvSpPr>
        <p:spPr>
          <a:xfrm>
            <a:off x="581193" y="2228003"/>
            <a:ext cx="11029616" cy="4288821"/>
          </a:xfrm>
        </p:spPr>
        <p:txBody>
          <a:bodyPr>
            <a:normAutofit/>
          </a:bodyPr>
          <a:lstStyle/>
          <a:p>
            <a:endParaRPr lang="en-US" dirty="0">
              <a:latin typeface="Times" pitchFamily="2" charset="0"/>
            </a:endParaRPr>
          </a:p>
          <a:p>
            <a:endParaRPr lang="en-US" dirty="0">
              <a:latin typeface="Times" pitchFamily="2" charset="0"/>
            </a:endParaRPr>
          </a:p>
          <a:p>
            <a:endParaRPr lang="en-US" dirty="0">
              <a:latin typeface="Times" pitchFamily="2" charset="0"/>
            </a:endParaRPr>
          </a:p>
        </p:txBody>
      </p:sp>
      <p:graphicFrame>
        <p:nvGraphicFramePr>
          <p:cNvPr id="6" name="Diyagram 5">
            <a:extLst>
              <a:ext uri="{FF2B5EF4-FFF2-40B4-BE49-F238E27FC236}">
                <a16:creationId xmlns:a16="http://schemas.microsoft.com/office/drawing/2014/main" id="{9B0257EB-5A9C-C63F-7BBB-C7114B19E931}"/>
              </a:ext>
            </a:extLst>
          </p:cNvPr>
          <p:cNvGraphicFramePr/>
          <p:nvPr>
            <p:extLst>
              <p:ext uri="{D42A27DB-BD31-4B8C-83A1-F6EECF244321}">
                <p14:modId xmlns:p14="http://schemas.microsoft.com/office/powerpoint/2010/main" val="1927228455"/>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805274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B00A2C-B844-EAE5-FC86-AA0DC79582EE}"/>
              </a:ext>
            </a:extLst>
          </p:cNvPr>
          <p:cNvSpPr>
            <a:spLocks noGrp="1"/>
          </p:cNvSpPr>
          <p:nvPr>
            <p:ph type="title"/>
          </p:nvPr>
        </p:nvSpPr>
        <p:spPr/>
        <p:txBody>
          <a:bodyPr/>
          <a:lstStyle/>
          <a:p>
            <a:r>
              <a:rPr lang="en-US" dirty="0" err="1">
                <a:latin typeface="Times" pitchFamily="2" charset="0"/>
              </a:rPr>
              <a:t>Mıssıon</a:t>
            </a:r>
            <a:r>
              <a:rPr lang="en-US" dirty="0">
                <a:latin typeface="Times" pitchFamily="2" charset="0"/>
              </a:rPr>
              <a:t> </a:t>
            </a:r>
          </a:p>
        </p:txBody>
      </p:sp>
      <p:sp>
        <p:nvSpPr>
          <p:cNvPr id="3" name="İçerik Yer Tutucusu 2">
            <a:extLst>
              <a:ext uri="{FF2B5EF4-FFF2-40B4-BE49-F238E27FC236}">
                <a16:creationId xmlns:a16="http://schemas.microsoft.com/office/drawing/2014/main" id="{7FD3390E-90AA-3798-E0B2-39284AEAA8C4}"/>
              </a:ext>
            </a:extLst>
          </p:cNvPr>
          <p:cNvSpPr>
            <a:spLocks noGrp="1"/>
          </p:cNvSpPr>
          <p:nvPr>
            <p:ph idx="1"/>
          </p:nvPr>
        </p:nvSpPr>
        <p:spPr>
          <a:xfrm>
            <a:off x="581192" y="1852552"/>
            <a:ext cx="11029615" cy="4006248"/>
          </a:xfrm>
        </p:spPr>
        <p:txBody>
          <a:bodyPr>
            <a:normAutofit/>
          </a:bodyPr>
          <a:lstStyle/>
          <a:p>
            <a:endParaRPr lang="en-US" dirty="0">
              <a:latin typeface="Times" pitchFamily="2" charset="0"/>
            </a:endParaRPr>
          </a:p>
          <a:p>
            <a:pPr marL="0" indent="0">
              <a:buNone/>
            </a:pPr>
            <a:endParaRPr lang="en-US" dirty="0">
              <a:latin typeface="Times" pitchFamily="2" charset="0"/>
            </a:endParaRPr>
          </a:p>
        </p:txBody>
      </p:sp>
      <p:sp>
        <p:nvSpPr>
          <p:cNvPr id="4" name="Metin kutusu 3">
            <a:extLst>
              <a:ext uri="{FF2B5EF4-FFF2-40B4-BE49-F238E27FC236}">
                <a16:creationId xmlns:a16="http://schemas.microsoft.com/office/drawing/2014/main" id="{1336AC8F-66B3-758A-9B68-C605C423B4CD}"/>
              </a:ext>
            </a:extLst>
          </p:cNvPr>
          <p:cNvSpPr txBox="1"/>
          <p:nvPr/>
        </p:nvSpPr>
        <p:spPr>
          <a:xfrm>
            <a:off x="581192" y="2176346"/>
            <a:ext cx="10182059" cy="4478149"/>
          </a:xfrm>
          <a:prstGeom prst="rect">
            <a:avLst/>
          </a:prstGeom>
          <a:noFill/>
        </p:spPr>
        <p:txBody>
          <a:bodyPr wrap="square" rtlCol="0">
            <a:spAutoFit/>
          </a:bodyPr>
          <a:lstStyle/>
          <a:p>
            <a:pPr algn="just">
              <a:spcBef>
                <a:spcPts val="600"/>
              </a:spcBef>
              <a:spcAft>
                <a:spcPts val="1200"/>
              </a:spcAft>
            </a:pPr>
            <a:r>
              <a:rPr lang="en-US" sz="2400" dirty="0">
                <a:solidFill>
                  <a:schemeClr val="accent1"/>
                </a:solidFill>
                <a:latin typeface="Times" pitchFamily="2" charset="0"/>
              </a:rPr>
              <a:t>The mission  of </a:t>
            </a:r>
            <a:r>
              <a:rPr lang="tr-TR" sz="2400" dirty="0" err="1">
                <a:solidFill>
                  <a:schemeClr val="accent1"/>
                </a:solidFill>
                <a:latin typeface="Times" pitchFamily="2" charset="0"/>
              </a:rPr>
              <a:t>the</a:t>
            </a:r>
            <a:r>
              <a:rPr lang="en-US" sz="2400" dirty="0">
                <a:solidFill>
                  <a:schemeClr val="accent1"/>
                </a:solidFill>
                <a:latin typeface="Times" pitchFamily="2" charset="0"/>
              </a:rPr>
              <a:t> institution equipped with modern physical structures and contemporary education is to educate and train Chiefs: </a:t>
            </a:r>
          </a:p>
          <a:p>
            <a:pPr marL="285750" indent="-285750" algn="just">
              <a:spcBef>
                <a:spcPts val="600"/>
              </a:spcBef>
              <a:spcAft>
                <a:spcPts val="1200"/>
              </a:spcAft>
              <a:buFont typeface="Arial" panose="020B0604020202020204" pitchFamily="34" charset="0"/>
              <a:buChar char="•"/>
            </a:pPr>
            <a:r>
              <a:rPr lang="en-US" sz="2400" dirty="0">
                <a:solidFill>
                  <a:schemeClr val="accent1"/>
                </a:solidFill>
                <a:latin typeface="Times" pitchFamily="2" charset="0"/>
              </a:rPr>
              <a:t>who are conscious of the indivisible integrity of their country's nation, </a:t>
            </a:r>
            <a:r>
              <a:rPr lang="tr-TR" sz="2400" dirty="0" err="1">
                <a:solidFill>
                  <a:schemeClr val="accent1"/>
                </a:solidFill>
                <a:latin typeface="Times" pitchFamily="2" charset="0"/>
              </a:rPr>
              <a:t>ethical</a:t>
            </a:r>
            <a:r>
              <a:rPr lang="en-US" sz="2400" dirty="0">
                <a:solidFill>
                  <a:schemeClr val="accent1"/>
                </a:solidFill>
                <a:latin typeface="Times" pitchFamily="2" charset="0"/>
              </a:rPr>
              <a:t>, humanitarian, spiritual and cultural values.</a:t>
            </a:r>
          </a:p>
          <a:p>
            <a:pPr marL="285750" indent="-285750" algn="just">
              <a:spcBef>
                <a:spcPts val="600"/>
              </a:spcBef>
              <a:spcAft>
                <a:spcPts val="1200"/>
              </a:spcAft>
              <a:buFont typeface="Arial" panose="020B0604020202020204" pitchFamily="34" charset="0"/>
              <a:buChar char="•"/>
            </a:pPr>
            <a:r>
              <a:rPr lang="en-US" sz="2400" dirty="0">
                <a:solidFill>
                  <a:schemeClr val="accent1"/>
                </a:solidFill>
                <a:latin typeface="Times" pitchFamily="2" charset="0"/>
              </a:rPr>
              <a:t>who think analytically, who are equipped, who have self-confidence, and who are distinguished supervisors and managers with an undergraduate degree,</a:t>
            </a:r>
          </a:p>
          <a:p>
            <a:pPr marL="285750" indent="-285750" algn="just">
              <a:spcBef>
                <a:spcPts val="600"/>
              </a:spcBef>
              <a:spcAft>
                <a:spcPts val="1200"/>
              </a:spcAft>
              <a:buFont typeface="Arial" panose="020B0604020202020204" pitchFamily="34" charset="0"/>
              <a:buChar char="•"/>
            </a:pPr>
            <a:r>
              <a:rPr lang="en-US" sz="2400" dirty="0">
                <a:solidFill>
                  <a:schemeClr val="accent1"/>
                </a:solidFill>
                <a:latin typeface="Times" pitchFamily="2" charset="0"/>
              </a:rPr>
              <a:t>who have the necessary scientific, professional, technical knowledge and skills to  solve the problems that they will encounter during the service in line with the cope of National and International Legal and Legislative Conditions, Human Rights and Freedoms and Constitution of the Republic of </a:t>
            </a:r>
            <a:r>
              <a:rPr lang="en-US" sz="2400" dirty="0" err="1">
                <a:solidFill>
                  <a:schemeClr val="accent1"/>
                </a:solidFill>
                <a:latin typeface="Times" pitchFamily="2" charset="0"/>
              </a:rPr>
              <a:t>Türkiye</a:t>
            </a:r>
            <a:r>
              <a:rPr lang="en-US" sz="2400" dirty="0">
                <a:solidFill>
                  <a:schemeClr val="accent1"/>
                </a:solidFill>
                <a:latin typeface="Times" pitchFamily="2" charset="0"/>
              </a:rPr>
              <a:t>.</a:t>
            </a:r>
          </a:p>
        </p:txBody>
      </p:sp>
    </p:spTree>
    <p:extLst>
      <p:ext uri="{BB962C8B-B14F-4D97-AF65-F5344CB8AC3E}">
        <p14:creationId xmlns:p14="http://schemas.microsoft.com/office/powerpoint/2010/main" val="3091063576"/>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1B62618-0D02-4C29-88C5-1EDF7F32343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15" name="Rectangle 14">
            <a:extLst>
              <a:ext uri="{FF2B5EF4-FFF2-40B4-BE49-F238E27FC236}">
                <a16:creationId xmlns:a16="http://schemas.microsoft.com/office/drawing/2014/main" id="{1E2747F4-A0AE-425C-B527-E3E32461FE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17" name="Rectangle 16">
            <a:extLst>
              <a:ext uri="{FF2B5EF4-FFF2-40B4-BE49-F238E27FC236}">
                <a16:creationId xmlns:a16="http://schemas.microsoft.com/office/drawing/2014/main" id="{9707F29A-1576-479E-B227-0D6498601B4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19" name="Rectangle 18">
            <a:extLst>
              <a:ext uri="{FF2B5EF4-FFF2-40B4-BE49-F238E27FC236}">
                <a16:creationId xmlns:a16="http://schemas.microsoft.com/office/drawing/2014/main" id="{F17B26C7-6F2F-453C-9C08-71E199E527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2" name="Başlık 1">
            <a:extLst>
              <a:ext uri="{FF2B5EF4-FFF2-40B4-BE49-F238E27FC236}">
                <a16:creationId xmlns:a16="http://schemas.microsoft.com/office/drawing/2014/main" id="{7690D3D0-23B3-8F19-1AC0-6D3DC2012D80}"/>
              </a:ext>
            </a:extLst>
          </p:cNvPr>
          <p:cNvSpPr>
            <a:spLocks noGrp="1"/>
          </p:cNvSpPr>
          <p:nvPr>
            <p:ph type="title"/>
          </p:nvPr>
        </p:nvSpPr>
        <p:spPr>
          <a:xfrm>
            <a:off x="581192" y="702156"/>
            <a:ext cx="11029616" cy="1013800"/>
          </a:xfrm>
        </p:spPr>
        <p:txBody>
          <a:bodyPr vert="horz" lIns="91440" tIns="45720" rIns="91440" bIns="45720" rtlCol="0" anchor="b">
            <a:normAutofit/>
          </a:bodyPr>
          <a:lstStyle/>
          <a:p>
            <a:r>
              <a:rPr lang="en-US" dirty="0" err="1">
                <a:solidFill>
                  <a:srgbClr val="FFFEFF"/>
                </a:solidFill>
              </a:rPr>
              <a:t>Educatıon</a:t>
            </a:r>
            <a:r>
              <a:rPr lang="en-US" dirty="0">
                <a:solidFill>
                  <a:srgbClr val="FFFEFF"/>
                </a:solidFill>
              </a:rPr>
              <a:t> </a:t>
            </a:r>
            <a:r>
              <a:rPr lang="en-US" dirty="0" err="1">
                <a:solidFill>
                  <a:srgbClr val="FFFEFF"/>
                </a:solidFill>
              </a:rPr>
              <a:t>ın</a:t>
            </a:r>
            <a:r>
              <a:rPr lang="en-US" dirty="0">
                <a:solidFill>
                  <a:srgbClr val="FFFEFF"/>
                </a:solidFill>
              </a:rPr>
              <a:t> the faculty</a:t>
            </a:r>
          </a:p>
        </p:txBody>
      </p:sp>
      <p:graphicFrame>
        <p:nvGraphicFramePr>
          <p:cNvPr id="9" name="Metin kutusu 6">
            <a:extLst>
              <a:ext uri="{FF2B5EF4-FFF2-40B4-BE49-F238E27FC236}">
                <a16:creationId xmlns:a16="http://schemas.microsoft.com/office/drawing/2014/main" id="{5F6144F8-55FF-2973-A72F-6486738709B4}"/>
              </a:ext>
            </a:extLst>
          </p:cNvPr>
          <p:cNvGraphicFramePr/>
          <p:nvPr>
            <p:extLst>
              <p:ext uri="{D42A27DB-BD31-4B8C-83A1-F6EECF244321}">
                <p14:modId xmlns:p14="http://schemas.microsoft.com/office/powerpoint/2010/main" val="1681465655"/>
              </p:ext>
            </p:extLst>
          </p:nvPr>
        </p:nvGraphicFramePr>
        <p:xfrm>
          <a:off x="719674" y="2080727"/>
          <a:ext cx="11029950" cy="4403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6741584"/>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1B62618-0D02-4C29-88C5-1EDF7F32343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10" name="Rectangle 9">
            <a:extLst>
              <a:ext uri="{FF2B5EF4-FFF2-40B4-BE49-F238E27FC236}">
                <a16:creationId xmlns:a16="http://schemas.microsoft.com/office/drawing/2014/main" id="{1E2747F4-A0AE-425C-B527-E3E32461FE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12" name="Rectangle 11">
            <a:extLst>
              <a:ext uri="{FF2B5EF4-FFF2-40B4-BE49-F238E27FC236}">
                <a16:creationId xmlns:a16="http://schemas.microsoft.com/office/drawing/2014/main" id="{9707F29A-1576-479E-B227-0D6498601B4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14" name="Rectangle 13">
            <a:extLst>
              <a:ext uri="{FF2B5EF4-FFF2-40B4-BE49-F238E27FC236}">
                <a16:creationId xmlns:a16="http://schemas.microsoft.com/office/drawing/2014/main" id="{F17B26C7-6F2F-453C-9C08-71E199E527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2" name="Başlık 1">
            <a:extLst>
              <a:ext uri="{FF2B5EF4-FFF2-40B4-BE49-F238E27FC236}">
                <a16:creationId xmlns:a16="http://schemas.microsoft.com/office/drawing/2014/main" id="{7690D3D0-23B3-8F19-1AC0-6D3DC2012D80}"/>
              </a:ext>
            </a:extLst>
          </p:cNvPr>
          <p:cNvSpPr>
            <a:spLocks noGrp="1"/>
          </p:cNvSpPr>
          <p:nvPr>
            <p:ph type="title"/>
          </p:nvPr>
        </p:nvSpPr>
        <p:spPr>
          <a:xfrm>
            <a:off x="581192" y="702156"/>
            <a:ext cx="11029616" cy="1013800"/>
          </a:xfrm>
        </p:spPr>
        <p:txBody>
          <a:bodyPr vert="horz" lIns="91440" tIns="45720" rIns="91440" bIns="45720" rtlCol="0" anchor="b">
            <a:normAutofit/>
          </a:bodyPr>
          <a:lstStyle/>
          <a:p>
            <a:r>
              <a:rPr lang="en-US" dirty="0" err="1">
                <a:solidFill>
                  <a:srgbClr val="FFFEFF"/>
                </a:solidFill>
              </a:rPr>
              <a:t>Educatıon</a:t>
            </a:r>
            <a:r>
              <a:rPr lang="en-US" dirty="0">
                <a:solidFill>
                  <a:srgbClr val="FFFEFF"/>
                </a:solidFill>
              </a:rPr>
              <a:t> </a:t>
            </a:r>
            <a:r>
              <a:rPr lang="en-US" dirty="0" err="1">
                <a:solidFill>
                  <a:srgbClr val="FFFEFF"/>
                </a:solidFill>
              </a:rPr>
              <a:t>ın</a:t>
            </a:r>
            <a:r>
              <a:rPr lang="en-US" dirty="0">
                <a:solidFill>
                  <a:srgbClr val="FFFEFF"/>
                </a:solidFill>
              </a:rPr>
              <a:t> the faculty</a:t>
            </a:r>
          </a:p>
        </p:txBody>
      </p:sp>
      <p:graphicFrame>
        <p:nvGraphicFramePr>
          <p:cNvPr id="3" name="Diyagram 2">
            <a:extLst>
              <a:ext uri="{FF2B5EF4-FFF2-40B4-BE49-F238E27FC236}">
                <a16:creationId xmlns:a16="http://schemas.microsoft.com/office/drawing/2014/main" id="{348B0467-2789-0537-1892-FFB67C1E983C}"/>
              </a:ext>
            </a:extLst>
          </p:cNvPr>
          <p:cNvGraphicFramePr/>
          <p:nvPr>
            <p:extLst>
              <p:ext uri="{D42A27DB-BD31-4B8C-83A1-F6EECF244321}">
                <p14:modId xmlns:p14="http://schemas.microsoft.com/office/powerpoint/2010/main" val="3568728334"/>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Resim 4">
            <a:extLst>
              <a:ext uri="{FF2B5EF4-FFF2-40B4-BE49-F238E27FC236}">
                <a16:creationId xmlns:a16="http://schemas.microsoft.com/office/drawing/2014/main" id="{CE2BFA93-6A03-847A-8D35-72087630D670}"/>
              </a:ext>
            </a:extLst>
          </p:cNvPr>
          <p:cNvPicPr>
            <a:picLocks noChangeAspect="1"/>
          </p:cNvPicPr>
          <p:nvPr/>
        </p:nvPicPr>
        <p:blipFill>
          <a:blip r:embed="rId7"/>
          <a:stretch>
            <a:fillRect/>
          </a:stretch>
        </p:blipFill>
        <p:spPr>
          <a:xfrm>
            <a:off x="677792" y="2093476"/>
            <a:ext cx="1162486" cy="908461"/>
          </a:xfrm>
          <a:prstGeom prst="rect">
            <a:avLst/>
          </a:prstGeom>
        </p:spPr>
      </p:pic>
      <p:pic>
        <p:nvPicPr>
          <p:cNvPr id="6" name="Resim 5">
            <a:extLst>
              <a:ext uri="{FF2B5EF4-FFF2-40B4-BE49-F238E27FC236}">
                <a16:creationId xmlns:a16="http://schemas.microsoft.com/office/drawing/2014/main" id="{7A754815-1251-2748-B8DB-B9F43F11195C}"/>
              </a:ext>
            </a:extLst>
          </p:cNvPr>
          <p:cNvPicPr>
            <a:picLocks noChangeAspect="1"/>
          </p:cNvPicPr>
          <p:nvPr/>
        </p:nvPicPr>
        <p:blipFill>
          <a:blip r:embed="rId7"/>
          <a:stretch>
            <a:fillRect/>
          </a:stretch>
        </p:blipFill>
        <p:spPr>
          <a:xfrm>
            <a:off x="1716951" y="3488854"/>
            <a:ext cx="1162486" cy="908461"/>
          </a:xfrm>
          <a:prstGeom prst="rect">
            <a:avLst/>
          </a:prstGeom>
        </p:spPr>
      </p:pic>
      <p:pic>
        <p:nvPicPr>
          <p:cNvPr id="9" name="Resim 8">
            <a:extLst>
              <a:ext uri="{FF2B5EF4-FFF2-40B4-BE49-F238E27FC236}">
                <a16:creationId xmlns:a16="http://schemas.microsoft.com/office/drawing/2014/main" id="{21733F15-E29F-6307-DC06-FC9836CE4D8F}"/>
              </a:ext>
            </a:extLst>
          </p:cNvPr>
          <p:cNvPicPr>
            <a:picLocks noChangeAspect="1"/>
          </p:cNvPicPr>
          <p:nvPr/>
        </p:nvPicPr>
        <p:blipFill>
          <a:blip r:embed="rId7"/>
          <a:stretch>
            <a:fillRect/>
          </a:stretch>
        </p:blipFill>
        <p:spPr>
          <a:xfrm>
            <a:off x="4867704" y="2093475"/>
            <a:ext cx="1162486" cy="908461"/>
          </a:xfrm>
          <a:prstGeom prst="rect">
            <a:avLst/>
          </a:prstGeom>
        </p:spPr>
      </p:pic>
      <p:pic>
        <p:nvPicPr>
          <p:cNvPr id="11" name="Resim 10">
            <a:extLst>
              <a:ext uri="{FF2B5EF4-FFF2-40B4-BE49-F238E27FC236}">
                <a16:creationId xmlns:a16="http://schemas.microsoft.com/office/drawing/2014/main" id="{C59E6D3A-6590-8AF1-4103-9AFFBB7F86DB}"/>
              </a:ext>
            </a:extLst>
          </p:cNvPr>
          <p:cNvPicPr>
            <a:picLocks noChangeAspect="1"/>
          </p:cNvPicPr>
          <p:nvPr/>
        </p:nvPicPr>
        <p:blipFill>
          <a:blip r:embed="rId7"/>
          <a:stretch>
            <a:fillRect/>
          </a:stretch>
        </p:blipFill>
        <p:spPr>
          <a:xfrm>
            <a:off x="5925462" y="3522238"/>
            <a:ext cx="1162486" cy="908461"/>
          </a:xfrm>
          <a:prstGeom prst="rect">
            <a:avLst/>
          </a:prstGeom>
        </p:spPr>
      </p:pic>
      <p:pic>
        <p:nvPicPr>
          <p:cNvPr id="13" name="Resim 12">
            <a:extLst>
              <a:ext uri="{FF2B5EF4-FFF2-40B4-BE49-F238E27FC236}">
                <a16:creationId xmlns:a16="http://schemas.microsoft.com/office/drawing/2014/main" id="{6F068DF9-1F9E-117D-227B-65EBF91513B4}"/>
              </a:ext>
            </a:extLst>
          </p:cNvPr>
          <p:cNvPicPr>
            <a:picLocks noChangeAspect="1"/>
          </p:cNvPicPr>
          <p:nvPr/>
        </p:nvPicPr>
        <p:blipFill>
          <a:blip r:embed="rId7"/>
          <a:stretch>
            <a:fillRect/>
          </a:stretch>
        </p:blipFill>
        <p:spPr>
          <a:xfrm>
            <a:off x="8644621" y="2265784"/>
            <a:ext cx="1162486" cy="908461"/>
          </a:xfrm>
          <a:prstGeom prst="rect">
            <a:avLst/>
          </a:prstGeom>
        </p:spPr>
      </p:pic>
      <p:pic>
        <p:nvPicPr>
          <p:cNvPr id="16" name="Resim 15" descr="ıslık, kazoo (bir Afrika çalgısı) içeren bir resim&#10;&#10;Açıklama otomatik olarak orta güvenilirlik düzeyiyle oluşturuldu">
            <a:extLst>
              <a:ext uri="{FF2B5EF4-FFF2-40B4-BE49-F238E27FC236}">
                <a16:creationId xmlns:a16="http://schemas.microsoft.com/office/drawing/2014/main" id="{AB7CE988-0BAD-978B-6A07-0239E6604742}"/>
              </a:ext>
            </a:extLst>
          </p:cNvPr>
          <p:cNvPicPr>
            <a:picLocks noChangeAspect="1"/>
          </p:cNvPicPr>
          <p:nvPr/>
        </p:nvPicPr>
        <p:blipFill>
          <a:blip r:embed="rId8"/>
          <a:stretch>
            <a:fillRect/>
          </a:stretch>
        </p:blipFill>
        <p:spPr>
          <a:xfrm>
            <a:off x="677792" y="4856988"/>
            <a:ext cx="1156238" cy="908462"/>
          </a:xfrm>
          <a:prstGeom prst="rect">
            <a:avLst/>
          </a:prstGeom>
        </p:spPr>
      </p:pic>
      <p:pic>
        <p:nvPicPr>
          <p:cNvPr id="17" name="Resim 16" descr="ıslık, kazoo (bir Afrika çalgısı) içeren bir resim&#10;&#10;Açıklama otomatik olarak orta güvenilirlik düzeyiyle oluşturuldu">
            <a:extLst>
              <a:ext uri="{FF2B5EF4-FFF2-40B4-BE49-F238E27FC236}">
                <a16:creationId xmlns:a16="http://schemas.microsoft.com/office/drawing/2014/main" id="{BF37E275-1FAA-858C-E6EF-0EC145D64A7E}"/>
              </a:ext>
            </a:extLst>
          </p:cNvPr>
          <p:cNvPicPr>
            <a:picLocks noChangeAspect="1"/>
          </p:cNvPicPr>
          <p:nvPr/>
        </p:nvPicPr>
        <p:blipFill>
          <a:blip r:embed="rId8"/>
          <a:stretch>
            <a:fillRect/>
          </a:stretch>
        </p:blipFill>
        <p:spPr>
          <a:xfrm>
            <a:off x="8737569" y="4982322"/>
            <a:ext cx="1156238" cy="908462"/>
          </a:xfrm>
          <a:prstGeom prst="rect">
            <a:avLst/>
          </a:prstGeom>
        </p:spPr>
      </p:pic>
      <p:pic>
        <p:nvPicPr>
          <p:cNvPr id="18" name="Resim 17" descr="ıslık, kazoo (bir Afrika çalgısı) içeren bir resim&#10;&#10;Açıklama otomatik olarak orta güvenilirlik düzeyiyle oluşturuldu">
            <a:extLst>
              <a:ext uri="{FF2B5EF4-FFF2-40B4-BE49-F238E27FC236}">
                <a16:creationId xmlns:a16="http://schemas.microsoft.com/office/drawing/2014/main" id="{93C91E23-5352-137C-ECB9-312CD7D1139D}"/>
              </a:ext>
            </a:extLst>
          </p:cNvPr>
          <p:cNvPicPr>
            <a:picLocks noChangeAspect="1"/>
          </p:cNvPicPr>
          <p:nvPr/>
        </p:nvPicPr>
        <p:blipFill>
          <a:blip r:embed="rId8"/>
          <a:stretch>
            <a:fillRect/>
          </a:stretch>
        </p:blipFill>
        <p:spPr>
          <a:xfrm>
            <a:off x="4769224" y="4982322"/>
            <a:ext cx="1156238" cy="908462"/>
          </a:xfrm>
          <a:prstGeom prst="rect">
            <a:avLst/>
          </a:prstGeom>
        </p:spPr>
      </p:pic>
      <p:sp>
        <p:nvSpPr>
          <p:cNvPr id="4" name="Metin kutusu 3"/>
          <p:cNvSpPr txBox="1"/>
          <p:nvPr/>
        </p:nvSpPr>
        <p:spPr>
          <a:xfrm>
            <a:off x="1255911" y="6161714"/>
            <a:ext cx="9696565" cy="369332"/>
          </a:xfrm>
          <a:prstGeom prst="rect">
            <a:avLst/>
          </a:prstGeom>
          <a:noFill/>
        </p:spPr>
        <p:txBody>
          <a:bodyPr wrap="none" rtlCol="0">
            <a:spAutoFit/>
          </a:bodyPr>
          <a:lstStyle/>
          <a:p>
            <a:r>
              <a:rPr lang="tr-TR" dirty="0" err="1" smtClean="0"/>
              <a:t>This</a:t>
            </a:r>
            <a:r>
              <a:rPr lang="tr-TR" dirty="0" smtClean="0"/>
              <a:t> </a:t>
            </a:r>
            <a:r>
              <a:rPr lang="tr-TR" dirty="0" err="1" smtClean="0"/>
              <a:t>year</a:t>
            </a:r>
            <a:r>
              <a:rPr lang="tr-TR" dirty="0" smtClean="0"/>
              <a:t> it is </a:t>
            </a:r>
            <a:r>
              <a:rPr lang="tr-TR" dirty="0" err="1" smtClean="0"/>
              <a:t>planning</a:t>
            </a:r>
            <a:r>
              <a:rPr lang="tr-TR" dirty="0" smtClean="0"/>
              <a:t> </a:t>
            </a:r>
            <a:r>
              <a:rPr lang="tr-TR" dirty="0" err="1" smtClean="0"/>
              <a:t>to</a:t>
            </a:r>
            <a:r>
              <a:rPr lang="tr-TR" dirty="0" smtClean="0"/>
              <a:t> </a:t>
            </a:r>
            <a:r>
              <a:rPr lang="tr-TR" dirty="0" err="1" smtClean="0"/>
              <a:t>recieve</a:t>
            </a:r>
            <a:r>
              <a:rPr lang="tr-TR" dirty="0" smtClean="0"/>
              <a:t> </a:t>
            </a:r>
            <a:r>
              <a:rPr lang="tr-TR" dirty="0" err="1" smtClean="0"/>
              <a:t>approximately</a:t>
            </a:r>
            <a:r>
              <a:rPr lang="tr-TR" dirty="0" smtClean="0"/>
              <a:t> 200 </a:t>
            </a:r>
            <a:r>
              <a:rPr lang="tr-TR" dirty="0" err="1" smtClean="0"/>
              <a:t>Turkish</a:t>
            </a:r>
            <a:r>
              <a:rPr lang="tr-TR" dirty="0" smtClean="0"/>
              <a:t> </a:t>
            </a:r>
            <a:r>
              <a:rPr lang="tr-TR" dirty="0" err="1" smtClean="0"/>
              <a:t>and</a:t>
            </a:r>
            <a:r>
              <a:rPr lang="tr-TR" dirty="0" smtClean="0"/>
              <a:t> 100 </a:t>
            </a:r>
            <a:r>
              <a:rPr lang="tr-TR" dirty="0" err="1" smtClean="0"/>
              <a:t>foreigner</a:t>
            </a:r>
            <a:r>
              <a:rPr lang="tr-TR" dirty="0" smtClean="0"/>
              <a:t> </a:t>
            </a:r>
            <a:r>
              <a:rPr lang="tr-TR" dirty="0" err="1" smtClean="0"/>
              <a:t>students</a:t>
            </a:r>
            <a:r>
              <a:rPr lang="tr-TR" dirty="0" smtClean="0"/>
              <a:t> </a:t>
            </a:r>
            <a:r>
              <a:rPr lang="tr-TR" dirty="0" err="1" smtClean="0"/>
              <a:t>for</a:t>
            </a:r>
            <a:r>
              <a:rPr lang="tr-TR" dirty="0" smtClean="0"/>
              <a:t> </a:t>
            </a:r>
            <a:r>
              <a:rPr lang="tr-TR" dirty="0" err="1" smtClean="0"/>
              <a:t>the</a:t>
            </a:r>
            <a:r>
              <a:rPr lang="tr-TR" dirty="0" smtClean="0"/>
              <a:t> </a:t>
            </a:r>
            <a:r>
              <a:rPr lang="tr-TR" dirty="0" err="1" smtClean="0"/>
              <a:t>faculty</a:t>
            </a:r>
            <a:endParaRPr lang="tr-TR" dirty="0"/>
          </a:p>
        </p:txBody>
      </p:sp>
    </p:spTree>
    <p:extLst>
      <p:ext uri="{BB962C8B-B14F-4D97-AF65-F5344CB8AC3E}">
        <p14:creationId xmlns:p14="http://schemas.microsoft.com/office/powerpoint/2010/main" val="2470866161"/>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9AA9F65-94B8-41A5-A7FF-23D2CFB116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13" name="Rectangle 12">
            <a:extLst>
              <a:ext uri="{FF2B5EF4-FFF2-40B4-BE49-F238E27FC236}">
                <a16:creationId xmlns:a16="http://schemas.microsoft.com/office/drawing/2014/main" id="{7E8B0F8E-3F6C-4541-B9C1-774D80A088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15" name="Rectangle 14">
            <a:extLst>
              <a:ext uri="{FF2B5EF4-FFF2-40B4-BE49-F238E27FC236}">
                <a16:creationId xmlns:a16="http://schemas.microsoft.com/office/drawing/2014/main" id="{7A45F5BC-32D1-41CD-B270-C46F18CA1AC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17" name="Rectangle 16">
            <a:extLst>
              <a:ext uri="{FF2B5EF4-FFF2-40B4-BE49-F238E27FC236}">
                <a16:creationId xmlns:a16="http://schemas.microsoft.com/office/drawing/2014/main" id="{5BB74D4E-F243-4A10-813D-500A1402539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19" name="Rectangle 18">
            <a:extLst>
              <a:ext uri="{FF2B5EF4-FFF2-40B4-BE49-F238E27FC236}">
                <a16:creationId xmlns:a16="http://schemas.microsoft.com/office/drawing/2014/main" id="{D70130DC-F780-43D2-B26A-92EACD7895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690D3D0-23B3-8F19-1AC0-6D3DC2012D80}"/>
              </a:ext>
            </a:extLst>
          </p:cNvPr>
          <p:cNvSpPr>
            <a:spLocks noGrp="1"/>
          </p:cNvSpPr>
          <p:nvPr>
            <p:ph type="title"/>
          </p:nvPr>
        </p:nvSpPr>
        <p:spPr>
          <a:xfrm>
            <a:off x="581192" y="641653"/>
            <a:ext cx="11029616" cy="1095560"/>
          </a:xfrm>
        </p:spPr>
        <p:txBody>
          <a:bodyPr vert="horz" lIns="91440" tIns="45720" rIns="91440" bIns="45720" rtlCol="0" anchor="t">
            <a:normAutofit/>
          </a:bodyPr>
          <a:lstStyle/>
          <a:p>
            <a:r>
              <a:rPr lang="en-US" dirty="0" smtClean="0">
                <a:solidFill>
                  <a:schemeClr val="accent2"/>
                </a:solidFill>
              </a:rPr>
              <a:t>outcome</a:t>
            </a:r>
            <a:r>
              <a:rPr lang="tr-TR" dirty="0" smtClean="0">
                <a:solidFill>
                  <a:schemeClr val="accent2"/>
                </a:solidFill>
              </a:rPr>
              <a:t>S</a:t>
            </a:r>
            <a:endParaRPr lang="en-US" dirty="0">
              <a:solidFill>
                <a:schemeClr val="accent2"/>
              </a:solidFill>
            </a:endParaRPr>
          </a:p>
        </p:txBody>
      </p:sp>
      <p:sp>
        <p:nvSpPr>
          <p:cNvPr id="21" name="Rectangle 20">
            <a:extLst>
              <a:ext uri="{FF2B5EF4-FFF2-40B4-BE49-F238E27FC236}">
                <a16:creationId xmlns:a16="http://schemas.microsoft.com/office/drawing/2014/main" id="{17676E0E-5B44-4166-8EDD-CFDBAC622C2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6" name="Metin kutusu 5">
            <a:extLst>
              <a:ext uri="{FF2B5EF4-FFF2-40B4-BE49-F238E27FC236}">
                <a16:creationId xmlns:a16="http://schemas.microsoft.com/office/drawing/2014/main" id="{C21A8723-577D-062E-E60C-433B89082216}"/>
              </a:ext>
            </a:extLst>
          </p:cNvPr>
          <p:cNvSpPr txBox="1"/>
          <p:nvPr/>
        </p:nvSpPr>
        <p:spPr>
          <a:xfrm>
            <a:off x="581192" y="1879600"/>
            <a:ext cx="11029615" cy="4455886"/>
          </a:xfrm>
          <a:prstGeom prst="rect">
            <a:avLst/>
          </a:prstGeom>
        </p:spPr>
        <p:txBody>
          <a:bodyPr vert="horz" lIns="91440" tIns="45720" rIns="91440" bIns="45720" rtlCol="0" anchor="ctr">
            <a:normAutofit fontScale="92500"/>
          </a:bodyPr>
          <a:lstStyle/>
          <a:p>
            <a:pPr marL="285750" indent="-285750">
              <a:lnSpc>
                <a:spcPct val="90000"/>
              </a:lnSpc>
              <a:spcBef>
                <a:spcPct val="20000"/>
              </a:spcBef>
              <a:spcAft>
                <a:spcPts val="600"/>
              </a:spcAft>
              <a:buClr>
                <a:schemeClr val="accent2"/>
              </a:buClr>
              <a:buSzPct val="92000"/>
              <a:buFont typeface="Wingdings 2" panose="05020102010507070707" pitchFamily="18" charset="2"/>
              <a:buChar char=""/>
            </a:pPr>
            <a:r>
              <a:rPr lang="tr-TR" sz="2000" dirty="0">
                <a:solidFill>
                  <a:schemeClr val="accent1"/>
                </a:solidFill>
              </a:rPr>
              <a:t>B</a:t>
            </a:r>
            <a:r>
              <a:rPr lang="en-US" sz="2000" dirty="0" err="1" smtClean="0">
                <a:solidFill>
                  <a:schemeClr val="accent1"/>
                </a:solidFill>
              </a:rPr>
              <a:t>oth</a:t>
            </a:r>
            <a:r>
              <a:rPr lang="en-US" sz="2000" dirty="0" smtClean="0">
                <a:solidFill>
                  <a:schemeClr val="accent1"/>
                </a:solidFill>
              </a:rPr>
              <a:t> </a:t>
            </a:r>
            <a:r>
              <a:rPr lang="en-US" sz="2000" dirty="0">
                <a:solidFill>
                  <a:schemeClr val="accent1"/>
                </a:solidFill>
              </a:rPr>
              <a:t>Turkish National Police Academy degree and an undergraduate degree </a:t>
            </a:r>
            <a:endParaRPr lang="tr-TR" sz="2000" dirty="0" smtClean="0">
              <a:solidFill>
                <a:schemeClr val="accent1"/>
              </a:solidFill>
            </a:endParaRP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r>
              <a:rPr lang="en-US" sz="2000" dirty="0" smtClean="0">
                <a:solidFill>
                  <a:schemeClr val="accent1"/>
                </a:solidFill>
              </a:rPr>
              <a:t>The </a:t>
            </a:r>
            <a:r>
              <a:rPr lang="en-US" sz="2000" dirty="0">
                <a:solidFill>
                  <a:schemeClr val="accent1"/>
                </a:solidFill>
              </a:rPr>
              <a:t>well-educated and well-trained graduates are ready to be recruited in the law enforcement forces all over the country as deputy inspectors. </a:t>
            </a: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r>
              <a:rPr lang="en-US" sz="2000" dirty="0">
                <a:solidFill>
                  <a:schemeClr val="accent1"/>
                </a:solidFill>
              </a:rPr>
              <a:t>The students successfully completing the education will be deputy inspectors who </a:t>
            </a:r>
            <a:r>
              <a:rPr lang="en-US" sz="2000" dirty="0" smtClean="0">
                <a:solidFill>
                  <a:schemeClr val="accent1"/>
                </a:solidFill>
              </a:rPr>
              <a:t>are</a:t>
            </a:r>
            <a:r>
              <a:rPr lang="tr-TR" sz="2000" dirty="0" smtClean="0">
                <a:solidFill>
                  <a:schemeClr val="accent1"/>
                </a:solidFill>
              </a:rPr>
              <a:t>;</a:t>
            </a:r>
            <a:r>
              <a:rPr lang="en-US" sz="2000" dirty="0" smtClean="0">
                <a:solidFill>
                  <a:schemeClr val="accent1"/>
                </a:solidFill>
              </a:rPr>
              <a:t> </a:t>
            </a:r>
            <a:endParaRPr lang="tr-TR" sz="2000" dirty="0" smtClean="0">
              <a:solidFill>
                <a:schemeClr val="accent1"/>
              </a:solidFill>
            </a:endParaRP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2000" i="1" dirty="0" smtClean="0">
                <a:solidFill>
                  <a:schemeClr val="accent1"/>
                </a:solidFill>
              </a:rPr>
              <a:t>working </a:t>
            </a:r>
            <a:r>
              <a:rPr lang="en-US" sz="2000" i="1" dirty="0">
                <a:solidFill>
                  <a:schemeClr val="accent1"/>
                </a:solidFill>
              </a:rPr>
              <a:t>in line with Atatürk's principles and reforms; </a:t>
            </a:r>
            <a:endParaRPr lang="tr-TR" sz="2000" i="1" dirty="0" smtClean="0">
              <a:solidFill>
                <a:schemeClr val="accent1"/>
              </a:solidFill>
            </a:endParaRP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2000" i="1" dirty="0" smtClean="0">
                <a:solidFill>
                  <a:schemeClr val="accent1"/>
                </a:solidFill>
              </a:rPr>
              <a:t>compliant </a:t>
            </a:r>
            <a:r>
              <a:rPr lang="en-US" sz="2000" i="1" dirty="0">
                <a:solidFill>
                  <a:schemeClr val="accent1"/>
                </a:solidFill>
              </a:rPr>
              <a:t>with the Constitution and the rule of law; </a:t>
            </a:r>
            <a:endParaRPr lang="tr-TR" sz="2000" i="1" dirty="0" smtClean="0">
              <a:solidFill>
                <a:schemeClr val="accent1"/>
              </a:solidFill>
            </a:endParaRP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2000" i="1" dirty="0" smtClean="0">
                <a:solidFill>
                  <a:schemeClr val="accent1"/>
                </a:solidFill>
              </a:rPr>
              <a:t>adhering </a:t>
            </a:r>
            <a:r>
              <a:rPr lang="en-US" sz="2000" i="1" dirty="0">
                <a:solidFill>
                  <a:schemeClr val="accent1"/>
                </a:solidFill>
              </a:rPr>
              <a:t>to national, moral, humanitarian and cultural values; </a:t>
            </a:r>
            <a:endParaRPr lang="tr-TR" sz="2000" i="1" dirty="0" smtClean="0">
              <a:solidFill>
                <a:schemeClr val="accent1"/>
              </a:solidFill>
            </a:endParaRP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2000" i="1" dirty="0" smtClean="0">
                <a:solidFill>
                  <a:schemeClr val="accent1"/>
                </a:solidFill>
              </a:rPr>
              <a:t>prioritizing </a:t>
            </a:r>
            <a:r>
              <a:rPr lang="en-US" sz="2000" i="1" dirty="0">
                <a:solidFill>
                  <a:schemeClr val="accent1"/>
                </a:solidFill>
              </a:rPr>
              <a:t>human rights and freedoms and the rule of law; </a:t>
            </a:r>
            <a:endParaRPr lang="tr-TR" sz="2000" i="1" dirty="0" smtClean="0">
              <a:solidFill>
                <a:schemeClr val="accent1"/>
              </a:solidFill>
            </a:endParaRP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2000" i="1" dirty="0" smtClean="0">
                <a:solidFill>
                  <a:schemeClr val="accent1"/>
                </a:solidFill>
              </a:rPr>
              <a:t>having </a:t>
            </a:r>
            <a:r>
              <a:rPr lang="en-US" sz="2000" i="1" dirty="0">
                <a:solidFill>
                  <a:schemeClr val="accent1"/>
                </a:solidFill>
              </a:rPr>
              <a:t>the necessary professional knowledge, skills and abilities; </a:t>
            </a:r>
            <a:endParaRPr lang="tr-TR" sz="2000" i="1" dirty="0" smtClean="0">
              <a:solidFill>
                <a:schemeClr val="accent1"/>
              </a:solidFill>
            </a:endParaRP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2000" i="1" dirty="0" smtClean="0">
                <a:solidFill>
                  <a:schemeClr val="accent1"/>
                </a:solidFill>
              </a:rPr>
              <a:t>following </a:t>
            </a:r>
            <a:r>
              <a:rPr lang="en-US" sz="2000" i="1" dirty="0">
                <a:solidFill>
                  <a:schemeClr val="accent1"/>
                </a:solidFill>
              </a:rPr>
              <a:t>the technological developments in the world and developing their capabilities accordingly; </a:t>
            </a:r>
            <a:endParaRPr lang="tr-TR" sz="2000" i="1" dirty="0" smtClean="0">
              <a:solidFill>
                <a:schemeClr val="accent1"/>
              </a:solidFill>
            </a:endParaRP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2000" i="1" dirty="0" smtClean="0">
                <a:solidFill>
                  <a:schemeClr val="accent1"/>
                </a:solidFill>
              </a:rPr>
              <a:t>complying </a:t>
            </a:r>
            <a:r>
              <a:rPr lang="en-US" sz="2000" i="1" dirty="0">
                <a:solidFill>
                  <a:schemeClr val="accent1"/>
                </a:solidFill>
              </a:rPr>
              <a:t>with the rules of behavior and discipline required by the profession; having sufficient equipment and experience to ensure the peace and security of the society </a:t>
            </a:r>
            <a:r>
              <a:rPr lang="en-US" sz="2000" dirty="0">
                <a:solidFill>
                  <a:schemeClr val="accent1"/>
                </a:solidFill>
              </a:rPr>
              <a:t>in the  ranks of  Turkish National Police Forces.</a:t>
            </a:r>
            <a:endParaRPr lang="en-US" sz="2000" i="1" dirty="0">
              <a:solidFill>
                <a:schemeClr val="accent1"/>
              </a:solidFill>
            </a:endParaRPr>
          </a:p>
        </p:txBody>
      </p:sp>
      <p:pic>
        <p:nvPicPr>
          <p:cNvPr id="2050" name="Picture 2" descr="What are outcomes? - Matter of Foc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46401" y="646514"/>
            <a:ext cx="2433815" cy="16225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5120786"/>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815152-92EF-35EF-6EB4-9BC73D108AE7}"/>
              </a:ext>
            </a:extLst>
          </p:cNvPr>
          <p:cNvSpPr>
            <a:spLocks noGrp="1"/>
          </p:cNvSpPr>
          <p:nvPr>
            <p:ph type="title"/>
          </p:nvPr>
        </p:nvSpPr>
        <p:spPr>
          <a:xfrm>
            <a:off x="581191" y="3429000"/>
            <a:ext cx="11029616" cy="619124"/>
          </a:xfrm>
        </p:spPr>
        <p:txBody>
          <a:bodyPr>
            <a:normAutofit/>
          </a:bodyPr>
          <a:lstStyle/>
          <a:p>
            <a:pPr algn="ctr"/>
            <a:r>
              <a:rPr lang="en-US" sz="3200" b="1" dirty="0">
                <a:solidFill>
                  <a:schemeClr val="bg1"/>
                </a:solidFill>
                <a:latin typeface="Times" pitchFamily="2" charset="0"/>
              </a:rPr>
              <a:t>The end of presentatıon</a:t>
            </a:r>
            <a:endParaRPr lang="en-US" sz="2000" dirty="0">
              <a:solidFill>
                <a:schemeClr val="bg1"/>
              </a:solidFill>
              <a:latin typeface="Times" pitchFamily="2" charset="0"/>
            </a:endParaRPr>
          </a:p>
        </p:txBody>
      </p:sp>
      <p:pic>
        <p:nvPicPr>
          <p:cNvPr id="3" name="Picture 4" descr="Polis Akademisi Logo Vector (SVG, PDF, Ai, EPS, CDR) Free Download -  Logowik.com">
            <a:extLst>
              <a:ext uri="{FF2B5EF4-FFF2-40B4-BE49-F238E27FC236}">
                <a16:creationId xmlns:a16="http://schemas.microsoft.com/office/drawing/2014/main" id="{F533C89B-EDC4-B26E-5D4F-7C28AEB7567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289" t="16469" r="22456" b="11649"/>
          <a:stretch/>
        </p:blipFill>
        <p:spPr bwMode="auto">
          <a:xfrm>
            <a:off x="10248597" y="851536"/>
            <a:ext cx="1371567" cy="1363882"/>
          </a:xfrm>
          <a:prstGeom prst="rect">
            <a:avLst/>
          </a:prstGeom>
          <a:noFill/>
          <a:extLst>
            <a:ext uri="{909E8E84-426E-40DD-AFC4-6F175D3DCCD1}">
              <a14:hiddenFill xmlns:a14="http://schemas.microsoft.com/office/drawing/2010/main">
                <a:solidFill>
                  <a:srgbClr val="FFFFFF"/>
                </a:solidFill>
              </a14:hiddenFill>
            </a:ext>
          </a:extLst>
        </p:spPr>
      </p:pic>
      <p:pic>
        <p:nvPicPr>
          <p:cNvPr id="4" name="Resim 3">
            <a:extLst>
              <a:ext uri="{FF2B5EF4-FFF2-40B4-BE49-F238E27FC236}">
                <a16:creationId xmlns:a16="http://schemas.microsoft.com/office/drawing/2014/main" id="{FA5A20D8-14B4-CE84-BD69-F5BA49A51341}"/>
              </a:ext>
            </a:extLst>
          </p:cNvPr>
          <p:cNvPicPr>
            <a:picLocks noChangeAspect="1"/>
          </p:cNvPicPr>
          <p:nvPr/>
        </p:nvPicPr>
        <p:blipFill rotWithShape="1">
          <a:blip r:embed="rId4"/>
          <a:srcRect l="7757" r="8144"/>
          <a:stretch/>
        </p:blipFill>
        <p:spPr>
          <a:xfrm>
            <a:off x="849845" y="851536"/>
            <a:ext cx="1841680" cy="1363882"/>
          </a:xfrm>
          <a:prstGeom prst="rect">
            <a:avLst/>
          </a:prstGeom>
        </p:spPr>
      </p:pic>
    </p:spTree>
    <p:extLst>
      <p:ext uri="{BB962C8B-B14F-4D97-AF65-F5344CB8AC3E}">
        <p14:creationId xmlns:p14="http://schemas.microsoft.com/office/powerpoint/2010/main" val="241443633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Kar Pay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{2818CE72-089E-DB49-9775-0E087BCAA2C9}tf10001123</Template>
  <TotalTime>5276</TotalTime>
  <Words>515</Words>
  <Application>Microsoft Office PowerPoint</Application>
  <PresentationFormat>Geniş ekran</PresentationFormat>
  <Paragraphs>55</Paragraphs>
  <Slides>8</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Arial</vt:lpstr>
      <vt:lpstr>Calibri</vt:lpstr>
      <vt:lpstr>Gill Sans MT</vt:lpstr>
      <vt:lpstr>Times</vt:lpstr>
      <vt:lpstr>Wingdings 2</vt:lpstr>
      <vt:lpstr>Kar Payı</vt:lpstr>
      <vt:lpstr>REPUBLIC OF TURKIYE MINISTRY OF INTERIOR</vt:lpstr>
      <vt:lpstr>An overview</vt:lpstr>
      <vt:lpstr>vısıon</vt:lpstr>
      <vt:lpstr>Mıssıon </vt:lpstr>
      <vt:lpstr>Educatıon ın the faculty</vt:lpstr>
      <vt:lpstr>Educatıon ın the faculty</vt:lpstr>
      <vt:lpstr>outcomeS</vt:lpstr>
      <vt:lpstr>The end of presentatıon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fall of the eu-turkey refugee deal: turkey-Greece border crısıs</dc:title>
  <dc:creator>Yasemin KAYMAZ;Oğuzhan Akgün</dc:creator>
  <cp:lastModifiedBy>Sıtkı YILDIZ</cp:lastModifiedBy>
  <cp:revision>81</cp:revision>
  <dcterms:created xsi:type="dcterms:W3CDTF">2022-04-24T17:58:42Z</dcterms:created>
  <dcterms:modified xsi:type="dcterms:W3CDTF">2024-07-17T13:55:42Z</dcterms:modified>
</cp:coreProperties>
</file>